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87" r:id="rId3"/>
  </p:sldMasterIdLst>
  <p:sldIdLst>
    <p:sldId id="279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0D1751-9F87-F849-8A08-20E1597E159E}" v="100" dt="2021-04-26T19:42:44.4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7B26C5-4107-4FEC-AEDC-1716B250A1EF}" styleName="Styl jasny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Styl jasny 2 — Ak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01" autoAdjust="0"/>
    <p:restoredTop sz="94660"/>
  </p:normalViewPr>
  <p:slideViewPr>
    <p:cSldViewPr snapToGrid="0">
      <p:cViewPr>
        <p:scale>
          <a:sx n="77" d="100"/>
          <a:sy n="77" d="100"/>
        </p:scale>
        <p:origin x="-34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ata Cieślak" userId="b3964a37720fc6de" providerId="LiveId" clId="{600D1751-9F87-F849-8A08-20E1597E159E}"/>
    <pc:docChg chg="undo custSel addSld delSld modSld modMainMaster">
      <pc:chgData name="Beata Cieślak" userId="b3964a37720fc6de" providerId="LiveId" clId="{600D1751-9F87-F849-8A08-20E1597E159E}" dt="2021-04-27T18:00:19.941" v="1789" actId="113"/>
      <pc:docMkLst>
        <pc:docMk/>
      </pc:docMkLst>
      <pc:sldChg chg="delSp modSp add del mod">
        <pc:chgData name="Beata Cieślak" userId="b3964a37720fc6de" providerId="LiveId" clId="{600D1751-9F87-F849-8A08-20E1597E159E}" dt="2021-04-26T19:32:12.858" v="286" actId="2696"/>
        <pc:sldMkLst>
          <pc:docMk/>
          <pc:sldMk cId="3478716451" sldId="256"/>
        </pc:sldMkLst>
        <pc:spChg chg="mod">
          <ac:chgData name="Beata Cieślak" userId="b3964a37720fc6de" providerId="LiveId" clId="{600D1751-9F87-F849-8A08-20E1597E159E}" dt="2021-04-26T19:25:56.127" v="223"/>
          <ac:spMkLst>
            <pc:docMk/>
            <pc:sldMk cId="3478716451" sldId="256"/>
            <ac:spMk id="2" creationId="{7D00D8C1-034B-4C49-9A16-359CBDC4495F}"/>
          </ac:spMkLst>
        </pc:spChg>
        <pc:spChg chg="mod">
          <ac:chgData name="Beata Cieślak" userId="b3964a37720fc6de" providerId="LiveId" clId="{600D1751-9F87-F849-8A08-20E1597E159E}" dt="2021-04-26T19:14:53.954" v="32"/>
          <ac:spMkLst>
            <pc:docMk/>
            <pc:sldMk cId="3478716451" sldId="256"/>
            <ac:spMk id="3" creationId="{8BD085E5-8EBD-4D42-8D98-E152B8BC9C86}"/>
          </ac:spMkLst>
        </pc:spChg>
        <pc:picChg chg="del mod">
          <ac:chgData name="Beata Cieślak" userId="b3964a37720fc6de" providerId="LiveId" clId="{600D1751-9F87-F849-8A08-20E1597E159E}" dt="2021-04-26T19:24:46.105" v="215" actId="21"/>
          <ac:picMkLst>
            <pc:docMk/>
            <pc:sldMk cId="3478716451" sldId="256"/>
            <ac:picMk id="7" creationId="{4115E03B-7634-4277-BD1C-D07D20EEF8B0}"/>
          </ac:picMkLst>
        </pc:picChg>
        <pc:picChg chg="mod">
          <ac:chgData name="Beata Cieślak" userId="b3964a37720fc6de" providerId="LiveId" clId="{600D1751-9F87-F849-8A08-20E1597E159E}" dt="2021-04-26T19:25:51.938" v="222" actId="1076"/>
          <ac:picMkLst>
            <pc:docMk/>
            <pc:sldMk cId="3478716451" sldId="256"/>
            <ac:picMk id="1028" creationId="{AF98C5EA-5F0D-4FBE-8921-C7640A20940F}"/>
          </ac:picMkLst>
        </pc:picChg>
      </pc:sldChg>
      <pc:sldChg chg="addSp delSp modSp mod modTransition delDesignElem">
        <pc:chgData name="Beata Cieślak" userId="b3964a37720fc6de" providerId="LiveId" clId="{600D1751-9F87-F849-8A08-20E1597E159E}" dt="2021-04-27T18:00:19.941" v="1789" actId="113"/>
        <pc:sldMkLst>
          <pc:docMk/>
          <pc:sldMk cId="3203667145" sldId="257"/>
        </pc:sldMkLst>
        <pc:spChg chg="mod">
          <ac:chgData name="Beata Cieślak" userId="b3964a37720fc6de" providerId="LiveId" clId="{600D1751-9F87-F849-8A08-20E1597E159E}" dt="2021-04-26T19:48:15.728" v="432" actId="20577"/>
          <ac:spMkLst>
            <pc:docMk/>
            <pc:sldMk cId="3203667145" sldId="257"/>
            <ac:spMk id="2" creationId="{3E3D1E74-9C41-4D3F-B177-31F85C5F0A43}"/>
          </ac:spMkLst>
        </pc:spChg>
        <pc:spChg chg="add del mod">
          <ac:chgData name="Beata Cieślak" userId="b3964a37720fc6de" providerId="LiveId" clId="{600D1751-9F87-F849-8A08-20E1597E159E}" dt="2021-04-27T18:00:19.941" v="1789" actId="113"/>
          <ac:spMkLst>
            <pc:docMk/>
            <pc:sldMk cId="3203667145" sldId="257"/>
            <ac:spMk id="5" creationId="{FDE12B9E-938F-4ABC-BDB7-890015689A5D}"/>
          </ac:spMkLst>
        </pc:spChg>
        <pc:spChg chg="add del">
          <ac:chgData name="Beata Cieślak" userId="b3964a37720fc6de" providerId="LiveId" clId="{600D1751-9F87-F849-8A08-20E1597E159E}" dt="2021-04-26T19:14:53.954" v="32"/>
          <ac:spMkLst>
            <pc:docMk/>
            <pc:sldMk cId="3203667145" sldId="257"/>
            <ac:spMk id="71" creationId="{9B7AD9F6-8CE7-4299-8FC6-328F4DCD3FF9}"/>
          </ac:spMkLst>
        </pc:spChg>
        <pc:spChg chg="add del">
          <ac:chgData name="Beata Cieślak" userId="b3964a37720fc6de" providerId="LiveId" clId="{600D1751-9F87-F849-8A08-20E1597E159E}" dt="2021-04-26T19:14:53.954" v="32"/>
          <ac:spMkLst>
            <pc:docMk/>
            <pc:sldMk cId="3203667145" sldId="257"/>
            <ac:spMk id="73" creationId="{F49775AF-8896-43EE-92C6-83497D6DC56F}"/>
          </ac:spMkLst>
        </pc:spChg>
      </pc:sldChg>
      <pc:sldChg chg="addSp delSp modSp mod modTransition delDesignElem">
        <pc:chgData name="Beata Cieślak" userId="b3964a37720fc6de" providerId="LiveId" clId="{600D1751-9F87-F849-8A08-20E1597E159E}" dt="2021-04-27T17:15:36.717" v="1115" actId="20577"/>
        <pc:sldMkLst>
          <pc:docMk/>
          <pc:sldMk cId="1701003697" sldId="258"/>
        </pc:sldMkLst>
        <pc:spChg chg="mod">
          <ac:chgData name="Beata Cieślak" userId="b3964a37720fc6de" providerId="LiveId" clId="{600D1751-9F87-F849-8A08-20E1597E159E}" dt="2021-04-27T17:15:36.717" v="1115" actId="20577"/>
          <ac:spMkLst>
            <pc:docMk/>
            <pc:sldMk cId="1701003697" sldId="258"/>
            <ac:spMk id="4" creationId="{13CCC4D5-410F-466B-B543-DE0083E71DB6}"/>
          </ac:spMkLst>
        </pc:spChg>
        <pc:spChg chg="add del">
          <ac:chgData name="Beata Cieślak" userId="b3964a37720fc6de" providerId="LiveId" clId="{600D1751-9F87-F849-8A08-20E1597E159E}" dt="2021-04-26T19:14:53.954" v="32"/>
          <ac:spMkLst>
            <pc:docMk/>
            <pc:sldMk cId="1701003697" sldId="258"/>
            <ac:spMk id="12" creationId="{3CD9DF72-87A3-404E-A828-84CBF11A8303}"/>
          </ac:spMkLst>
        </pc:spChg>
        <pc:cxnChg chg="add del">
          <ac:chgData name="Beata Cieślak" userId="b3964a37720fc6de" providerId="LiveId" clId="{600D1751-9F87-F849-8A08-20E1597E159E}" dt="2021-04-26T19:14:53.954" v="32"/>
          <ac:cxnSpMkLst>
            <pc:docMk/>
            <pc:sldMk cId="1701003697" sldId="258"/>
            <ac:cxnSpMk id="14" creationId="{20E3A342-4D61-4E3F-AF90-1AB42AEB96CC}"/>
          </ac:cxnSpMkLst>
        </pc:cxnChg>
      </pc:sldChg>
      <pc:sldChg chg="addSp delSp modSp mod modTransition setBg modClrScheme delDesignElem chgLayout">
        <pc:chgData name="Beata Cieślak" userId="b3964a37720fc6de" providerId="LiveId" clId="{600D1751-9F87-F849-8A08-20E1597E159E}" dt="2021-04-26T19:42:44.400" v="428"/>
        <pc:sldMkLst>
          <pc:docMk/>
          <pc:sldMk cId="943113434" sldId="259"/>
        </pc:sldMkLst>
        <pc:spChg chg="del mod ord">
          <ac:chgData name="Beata Cieślak" userId="b3964a37720fc6de" providerId="LiveId" clId="{600D1751-9F87-F849-8A08-20E1597E159E}" dt="2021-04-26T19:37:03.285" v="321" actId="700"/>
          <ac:spMkLst>
            <pc:docMk/>
            <pc:sldMk cId="943113434" sldId="259"/>
            <ac:spMk id="9" creationId="{CF0F2740-81D0-4000-A307-0FB6EA402F67}"/>
          </ac:spMkLst>
        </pc:spChg>
        <pc:spChg chg="add del mod ord">
          <ac:chgData name="Beata Cieślak" userId="b3964a37720fc6de" providerId="LiveId" clId="{600D1751-9F87-F849-8A08-20E1597E159E}" dt="2021-04-26T19:35:01.251" v="304" actId="700"/>
          <ac:spMkLst>
            <pc:docMk/>
            <pc:sldMk cId="943113434" sldId="259"/>
            <ac:spMk id="13" creationId="{18F893C6-8827-F34E-81B7-FB9B8523817A}"/>
          </ac:spMkLst>
        </pc:spChg>
        <pc:spChg chg="add del">
          <ac:chgData name="Beata Cieślak" userId="b3964a37720fc6de" providerId="LiveId" clId="{600D1751-9F87-F849-8A08-20E1597E159E}" dt="2021-04-26T19:34:42.615" v="303" actId="700"/>
          <ac:spMkLst>
            <pc:docMk/>
            <pc:sldMk cId="943113434" sldId="259"/>
            <ac:spMk id="14" creationId="{C59AB4C8-9178-4F7A-8404-6890510B5917}"/>
          </ac:spMkLst>
        </pc:spChg>
        <pc:spChg chg="add del mod ord">
          <ac:chgData name="Beata Cieślak" userId="b3964a37720fc6de" providerId="LiveId" clId="{600D1751-9F87-F849-8A08-20E1597E159E}" dt="2021-04-26T19:35:05.306" v="305" actId="26606"/>
          <ac:spMkLst>
            <pc:docMk/>
            <pc:sldMk cId="943113434" sldId="259"/>
            <ac:spMk id="15" creationId="{8E2FA561-A673-8445-8641-42503390682A}"/>
          </ac:spMkLst>
        </pc:spChg>
        <pc:spChg chg="add del">
          <ac:chgData name="Beata Cieślak" userId="b3964a37720fc6de" providerId="LiveId" clId="{600D1751-9F87-F849-8A08-20E1597E159E}" dt="2021-04-26T19:34:42.615" v="303" actId="700"/>
          <ac:spMkLst>
            <pc:docMk/>
            <pc:sldMk cId="943113434" sldId="259"/>
            <ac:spMk id="16" creationId="{4CFDFB37-4BC7-42C6-915D-A6609139BFE7}"/>
          </ac:spMkLst>
        </pc:spChg>
        <pc:spChg chg="add del mod ord">
          <ac:chgData name="Beata Cieślak" userId="b3964a37720fc6de" providerId="LiveId" clId="{600D1751-9F87-F849-8A08-20E1597E159E}" dt="2021-04-26T19:37:09.867" v="322" actId="26606"/>
          <ac:spMkLst>
            <pc:docMk/>
            <pc:sldMk cId="943113434" sldId="259"/>
            <ac:spMk id="17" creationId="{A6D57D1E-74A4-7547-BCCA-9FDC8F9C4DDD}"/>
          </ac:spMkLst>
        </pc:spChg>
        <pc:spChg chg="add del mod ord">
          <ac:chgData name="Beata Cieślak" userId="b3964a37720fc6de" providerId="LiveId" clId="{600D1751-9F87-F849-8A08-20E1597E159E}" dt="2021-04-26T19:37:09.867" v="322" actId="26606"/>
          <ac:spMkLst>
            <pc:docMk/>
            <pc:sldMk cId="943113434" sldId="259"/>
            <ac:spMk id="18" creationId="{C6FC1A99-58F4-7740-B87E-12D9B34D9847}"/>
          </ac:spMkLst>
        </pc:spChg>
        <pc:spChg chg="add mod">
          <ac:chgData name="Beata Cieślak" userId="b3964a37720fc6de" providerId="LiveId" clId="{600D1751-9F87-F849-8A08-20E1597E159E}" dt="2021-04-26T19:41:47.154" v="417" actId="207"/>
          <ac:spMkLst>
            <pc:docMk/>
            <pc:sldMk cId="943113434" sldId="259"/>
            <ac:spMk id="19" creationId="{5E36DC4D-9AD6-994D-B194-91708E61CB18}"/>
          </ac:spMkLst>
        </pc:spChg>
        <pc:spChg chg="add del">
          <ac:chgData name="Beata Cieślak" userId="b3964a37720fc6de" providerId="LiveId" clId="{600D1751-9F87-F849-8A08-20E1597E159E}" dt="2021-04-26T19:37:03.285" v="321" actId="700"/>
          <ac:spMkLst>
            <pc:docMk/>
            <pc:sldMk cId="943113434" sldId="259"/>
            <ac:spMk id="20" creationId="{7316481C-0A49-4796-812B-0D64F063B720}"/>
          </ac:spMkLst>
        </pc:spChg>
        <pc:spChg chg="add">
          <ac:chgData name="Beata Cieślak" userId="b3964a37720fc6de" providerId="LiveId" clId="{600D1751-9F87-F849-8A08-20E1597E159E}" dt="2021-04-26T19:37:09.867" v="322" actId="26606"/>
          <ac:spMkLst>
            <pc:docMk/>
            <pc:sldMk cId="943113434" sldId="259"/>
            <ac:spMk id="21" creationId="{4E8A7552-20E1-4F34-ADAB-C1DB6634D47E}"/>
          </ac:spMkLst>
        </pc:spChg>
        <pc:spChg chg="add del">
          <ac:chgData name="Beata Cieślak" userId="b3964a37720fc6de" providerId="LiveId" clId="{600D1751-9F87-F849-8A08-20E1597E159E}" dt="2021-04-26T19:37:03.285" v="321" actId="700"/>
          <ac:spMkLst>
            <pc:docMk/>
            <pc:sldMk cId="943113434" sldId="259"/>
            <ac:spMk id="22" creationId="{A5271697-90F1-4A23-8EF2-0179F2EAFACB}"/>
          </ac:spMkLst>
        </pc:spChg>
        <pc:spChg chg="add">
          <ac:chgData name="Beata Cieślak" userId="b3964a37720fc6de" providerId="LiveId" clId="{600D1751-9F87-F849-8A08-20E1597E159E}" dt="2021-04-26T19:37:09.867" v="322" actId="26606"/>
          <ac:spMkLst>
            <pc:docMk/>
            <pc:sldMk cId="943113434" sldId="259"/>
            <ac:spMk id="23" creationId="{799448F2-0E5B-42DA-B2D1-11A14E947BD4}"/>
          </ac:spMkLst>
        </pc:spChg>
        <pc:spChg chg="add del">
          <ac:chgData name="Beata Cieślak" userId="b3964a37720fc6de" providerId="LiveId" clId="{600D1751-9F87-F849-8A08-20E1597E159E}" dt="2021-04-26T19:37:03.285" v="321" actId="700"/>
          <ac:spMkLst>
            <pc:docMk/>
            <pc:sldMk cId="943113434" sldId="259"/>
            <ac:spMk id="46" creationId="{D9F5512A-48E1-4C07-B75E-3CCC517B6804}"/>
          </ac:spMkLst>
        </pc:spChg>
        <pc:grpChg chg="add del">
          <ac:chgData name="Beata Cieślak" userId="b3964a37720fc6de" providerId="LiveId" clId="{600D1751-9F87-F849-8A08-20E1597E159E}" dt="2021-04-26T19:37:03.285" v="321" actId="700"/>
          <ac:grpSpMkLst>
            <pc:docMk/>
            <pc:sldMk cId="943113434" sldId="259"/>
            <ac:grpSpMk id="24" creationId="{1F49CE81-B2F4-47B2-9D4A-886DCE0A8404}"/>
          </ac:grpSpMkLst>
        </pc:grpChg>
        <pc:graphicFrameChg chg="mod ord modGraphic">
          <ac:chgData name="Beata Cieślak" userId="b3964a37720fc6de" providerId="LiveId" clId="{600D1751-9F87-F849-8A08-20E1597E159E}" dt="2021-04-26T19:37:09.867" v="322" actId="26606"/>
          <ac:graphicFrameMkLst>
            <pc:docMk/>
            <pc:sldMk cId="943113434" sldId="259"/>
            <ac:graphicFrameMk id="5" creationId="{91258C1E-C385-40F9-957A-912E01C6BADC}"/>
          </ac:graphicFrameMkLst>
        </pc:graphicFrameChg>
        <pc:picChg chg="mod ord modCrop">
          <ac:chgData name="Beata Cieślak" userId="b3964a37720fc6de" providerId="LiveId" clId="{600D1751-9F87-F849-8A08-20E1597E159E}" dt="2021-04-26T19:38:32.211" v="331" actId="14100"/>
          <ac:picMkLst>
            <pc:docMk/>
            <pc:sldMk cId="943113434" sldId="259"/>
            <ac:picMk id="10" creationId="{95134BD9-D479-8D4C-B34B-FC0B4FBECAC7}"/>
          </ac:picMkLst>
        </pc:picChg>
        <pc:picChg chg="mod">
          <ac:chgData name="Beata Cieślak" userId="b3964a37720fc6de" providerId="LiveId" clId="{600D1751-9F87-F849-8A08-20E1597E159E}" dt="2021-04-26T19:37:44.084" v="329" actId="1076"/>
          <ac:picMkLst>
            <pc:docMk/>
            <pc:sldMk cId="943113434" sldId="259"/>
            <ac:picMk id="12" creationId="{39C58906-8BEA-5C4C-9F35-0D7768FF5774}"/>
          </ac:picMkLst>
        </pc:picChg>
      </pc:sldChg>
      <pc:sldChg chg="addSp delSp modSp mod modTransition delDesignElem">
        <pc:chgData name="Beata Cieślak" userId="b3964a37720fc6de" providerId="LiveId" clId="{600D1751-9F87-F849-8A08-20E1597E159E}" dt="2021-04-27T17:16:35.038" v="1136" actId="20577"/>
        <pc:sldMkLst>
          <pc:docMk/>
          <pc:sldMk cId="1423139396" sldId="260"/>
        </pc:sldMkLst>
        <pc:spChg chg="mod">
          <ac:chgData name="Beata Cieślak" userId="b3964a37720fc6de" providerId="LiveId" clId="{600D1751-9F87-F849-8A08-20E1597E159E}" dt="2021-04-27T17:16:35.038" v="1136" actId="20577"/>
          <ac:spMkLst>
            <pc:docMk/>
            <pc:sldMk cId="1423139396" sldId="260"/>
            <ac:spMk id="6" creationId="{15DCBA7B-AD08-47B8-B014-4B2C6A00B7B2}"/>
          </ac:spMkLst>
        </pc:spChg>
        <pc:spChg chg="add del">
          <ac:chgData name="Beata Cieślak" userId="b3964a37720fc6de" providerId="LiveId" clId="{600D1751-9F87-F849-8A08-20E1597E159E}" dt="2021-04-26T19:14:53.954" v="32"/>
          <ac:spMkLst>
            <pc:docMk/>
            <pc:sldMk cId="1423139396" sldId="260"/>
            <ac:spMk id="16" creationId="{2B1D4F77-A17C-43D7-B7FA-545148E4E93D}"/>
          </ac:spMkLst>
        </pc:spChg>
      </pc:sldChg>
      <pc:sldChg chg="addSp delSp modSp mod modTransition delDesignElem">
        <pc:chgData name="Beata Cieślak" userId="b3964a37720fc6de" providerId="LiveId" clId="{600D1751-9F87-F849-8A08-20E1597E159E}" dt="2021-04-27T17:17:39.535" v="1170" actId="20577"/>
        <pc:sldMkLst>
          <pc:docMk/>
          <pc:sldMk cId="3266624276" sldId="261"/>
        </pc:sldMkLst>
        <pc:spChg chg="mod">
          <ac:chgData name="Beata Cieślak" userId="b3964a37720fc6de" providerId="LiveId" clId="{600D1751-9F87-F849-8A08-20E1597E159E}" dt="2021-04-27T17:17:39.535" v="1170" actId="20577"/>
          <ac:spMkLst>
            <pc:docMk/>
            <pc:sldMk cId="3266624276" sldId="261"/>
            <ac:spMk id="5" creationId="{F935C3CB-6CA2-47BD-B21C-FDA602582A1D}"/>
          </ac:spMkLst>
        </pc:spChg>
        <pc:spChg chg="add del">
          <ac:chgData name="Beata Cieślak" userId="b3964a37720fc6de" providerId="LiveId" clId="{600D1751-9F87-F849-8A08-20E1597E159E}" dt="2021-04-26T19:14:53.954" v="32"/>
          <ac:spMkLst>
            <pc:docMk/>
            <pc:sldMk cId="3266624276" sldId="261"/>
            <ac:spMk id="24" creationId="{3F0BE7ED-7814-4273-B18A-F26CC0380380}"/>
          </ac:spMkLst>
        </pc:spChg>
        <pc:spChg chg="add del">
          <ac:chgData name="Beata Cieślak" userId="b3964a37720fc6de" providerId="LiveId" clId="{600D1751-9F87-F849-8A08-20E1597E159E}" dt="2021-04-26T19:14:53.954" v="32"/>
          <ac:spMkLst>
            <pc:docMk/>
            <pc:sldMk cId="3266624276" sldId="261"/>
            <ac:spMk id="28" creationId="{3AFE8227-C443-417B-BA91-520EB1EF4559}"/>
          </ac:spMkLst>
        </pc:spChg>
        <pc:spChg chg="add del">
          <ac:chgData name="Beata Cieślak" userId="b3964a37720fc6de" providerId="LiveId" clId="{600D1751-9F87-F849-8A08-20E1597E159E}" dt="2021-04-26T19:14:53.954" v="32"/>
          <ac:spMkLst>
            <pc:docMk/>
            <pc:sldMk cId="3266624276" sldId="261"/>
            <ac:spMk id="29" creationId="{907741FC-B544-4A6E-B831-6789D042333D}"/>
          </ac:spMkLst>
        </pc:spChg>
      </pc:sldChg>
      <pc:sldChg chg="addSp delSp modSp mod modTransition delDesignElem">
        <pc:chgData name="Beata Cieślak" userId="b3964a37720fc6de" providerId="LiveId" clId="{600D1751-9F87-F849-8A08-20E1597E159E}" dt="2021-04-27T17:19:37.389" v="1248" actId="20577"/>
        <pc:sldMkLst>
          <pc:docMk/>
          <pc:sldMk cId="3089456602" sldId="262"/>
        </pc:sldMkLst>
        <pc:spChg chg="mod">
          <ac:chgData name="Beata Cieślak" userId="b3964a37720fc6de" providerId="LiveId" clId="{600D1751-9F87-F849-8A08-20E1597E159E}" dt="2021-04-27T17:19:37.389" v="1248" actId="20577"/>
          <ac:spMkLst>
            <pc:docMk/>
            <pc:sldMk cId="3089456602" sldId="262"/>
            <ac:spMk id="4" creationId="{B9B5C7E1-CD42-4196-917C-8C32180E5911}"/>
          </ac:spMkLst>
        </pc:spChg>
        <pc:spChg chg="add del">
          <ac:chgData name="Beata Cieślak" userId="b3964a37720fc6de" providerId="LiveId" clId="{600D1751-9F87-F849-8A08-20E1597E159E}" dt="2021-04-26T19:14:53.954" v="32"/>
          <ac:spMkLst>
            <pc:docMk/>
            <pc:sldMk cId="3089456602" sldId="262"/>
            <ac:spMk id="39" creationId="{8C818ED5-2F56-4171-9445-3AA4F4462396}"/>
          </ac:spMkLst>
        </pc:spChg>
        <pc:spChg chg="add del">
          <ac:chgData name="Beata Cieślak" userId="b3964a37720fc6de" providerId="LiveId" clId="{600D1751-9F87-F849-8A08-20E1597E159E}" dt="2021-04-26T19:14:53.954" v="32"/>
          <ac:spMkLst>
            <pc:docMk/>
            <pc:sldMk cId="3089456602" sldId="262"/>
            <ac:spMk id="40" creationId="{B43B9CA2-4B31-4ACD-9A9F-B8E6C6420386}"/>
          </ac:spMkLst>
        </pc:spChg>
        <pc:spChg chg="add del">
          <ac:chgData name="Beata Cieślak" userId="b3964a37720fc6de" providerId="LiveId" clId="{600D1751-9F87-F849-8A08-20E1597E159E}" dt="2021-04-26T19:14:53.954" v="32"/>
          <ac:spMkLst>
            <pc:docMk/>
            <pc:sldMk cId="3089456602" sldId="262"/>
            <ac:spMk id="41" creationId="{DE74FCE8-866C-4AFA-B45C-FACE2A6094E4}"/>
          </ac:spMkLst>
        </pc:spChg>
        <pc:spChg chg="add del">
          <ac:chgData name="Beata Cieślak" userId="b3964a37720fc6de" providerId="LiveId" clId="{600D1751-9F87-F849-8A08-20E1597E159E}" dt="2021-04-26T19:14:53.954" v="32"/>
          <ac:spMkLst>
            <pc:docMk/>
            <pc:sldMk cId="3089456602" sldId="262"/>
            <ac:spMk id="42" creationId="{33F94DB1-BC5D-454D-845C-7BA3A1F46999}"/>
          </ac:spMkLst>
        </pc:spChg>
        <pc:spChg chg="add del">
          <ac:chgData name="Beata Cieślak" userId="b3964a37720fc6de" providerId="LiveId" clId="{600D1751-9F87-F849-8A08-20E1597E159E}" dt="2021-04-26T19:14:53.954" v="32"/>
          <ac:spMkLst>
            <pc:docMk/>
            <pc:sldMk cId="3089456602" sldId="262"/>
            <ac:spMk id="43" creationId="{5676B86F-860B-4586-BCAA-C0650C09B7B9}"/>
          </ac:spMkLst>
        </pc:spChg>
      </pc:sldChg>
      <pc:sldChg chg="addSp delSp modSp mod modTransition delDesignElem">
        <pc:chgData name="Beata Cieślak" userId="b3964a37720fc6de" providerId="LiveId" clId="{600D1751-9F87-F849-8A08-20E1597E159E}" dt="2021-04-27T17:20:51.805" v="1267" actId="20577"/>
        <pc:sldMkLst>
          <pc:docMk/>
          <pc:sldMk cId="2285256882" sldId="263"/>
        </pc:sldMkLst>
        <pc:spChg chg="mod">
          <ac:chgData name="Beata Cieślak" userId="b3964a37720fc6de" providerId="LiveId" clId="{600D1751-9F87-F849-8A08-20E1597E159E}" dt="2021-04-27T17:20:51.805" v="1267" actId="20577"/>
          <ac:spMkLst>
            <pc:docMk/>
            <pc:sldMk cId="2285256882" sldId="263"/>
            <ac:spMk id="4" creationId="{3CFE36BA-E90E-4606-801C-0898F2A55DDB}"/>
          </ac:spMkLst>
        </pc:spChg>
        <pc:spChg chg="add del">
          <ac:chgData name="Beata Cieślak" userId="b3964a37720fc6de" providerId="LiveId" clId="{600D1751-9F87-F849-8A08-20E1597E159E}" dt="2021-04-26T19:14:53.954" v="32"/>
          <ac:spMkLst>
            <pc:docMk/>
            <pc:sldMk cId="2285256882" sldId="263"/>
            <ac:spMk id="25" creationId="{98C94856-200D-405A-AB35-F9553D46E043}"/>
          </ac:spMkLst>
        </pc:spChg>
      </pc:sldChg>
      <pc:sldChg chg="addSp delSp modSp mod modTransition delDesignElem">
        <pc:chgData name="Beata Cieślak" userId="b3964a37720fc6de" providerId="LiveId" clId="{600D1751-9F87-F849-8A08-20E1597E159E}" dt="2021-04-27T17:22:08.185" v="1293" actId="20577"/>
        <pc:sldMkLst>
          <pc:docMk/>
          <pc:sldMk cId="1786167007" sldId="264"/>
        </pc:sldMkLst>
        <pc:spChg chg="mod">
          <ac:chgData name="Beata Cieślak" userId="b3964a37720fc6de" providerId="LiveId" clId="{600D1751-9F87-F849-8A08-20E1597E159E}" dt="2021-04-27T17:22:08.185" v="1293" actId="20577"/>
          <ac:spMkLst>
            <pc:docMk/>
            <pc:sldMk cId="1786167007" sldId="264"/>
            <ac:spMk id="8" creationId="{FCE67C56-3F4E-44D3-A039-A50A6DFC4986}"/>
          </ac:spMkLst>
        </pc:spChg>
        <pc:spChg chg="add del">
          <ac:chgData name="Beata Cieślak" userId="b3964a37720fc6de" providerId="LiveId" clId="{600D1751-9F87-F849-8A08-20E1597E159E}" dt="2021-04-26T19:14:53.954" v="32"/>
          <ac:spMkLst>
            <pc:docMk/>
            <pc:sldMk cId="1786167007" sldId="264"/>
            <ac:spMk id="1063" creationId="{7316481C-0A49-4796-812B-0D64F063B720}"/>
          </ac:spMkLst>
        </pc:spChg>
        <pc:spChg chg="add del">
          <ac:chgData name="Beata Cieślak" userId="b3964a37720fc6de" providerId="LiveId" clId="{600D1751-9F87-F849-8A08-20E1597E159E}" dt="2021-04-26T19:14:53.954" v="32"/>
          <ac:spMkLst>
            <pc:docMk/>
            <pc:sldMk cId="1786167007" sldId="264"/>
            <ac:spMk id="1064" creationId="{A5271697-90F1-4A23-8EF2-0179F2EAFACB}"/>
          </ac:spMkLst>
        </pc:spChg>
        <pc:spChg chg="add del">
          <ac:chgData name="Beata Cieślak" userId="b3964a37720fc6de" providerId="LiveId" clId="{600D1751-9F87-F849-8A08-20E1597E159E}" dt="2021-04-26T19:14:53.954" v="32"/>
          <ac:spMkLst>
            <pc:docMk/>
            <pc:sldMk cId="1786167007" sldId="264"/>
            <ac:spMk id="1065" creationId="{D9F5512A-48E1-4C07-B75E-3CCC517B6804}"/>
          </ac:spMkLst>
        </pc:spChg>
        <pc:grpChg chg="add del">
          <ac:chgData name="Beata Cieślak" userId="b3964a37720fc6de" providerId="LiveId" clId="{600D1751-9F87-F849-8A08-20E1597E159E}" dt="2021-04-26T19:14:53.954" v="32"/>
          <ac:grpSpMkLst>
            <pc:docMk/>
            <pc:sldMk cId="1786167007" sldId="264"/>
            <ac:grpSpMk id="108" creationId="{5BB7B70B-173F-432C-904D-5244F375808E}"/>
          </ac:grpSpMkLst>
        </pc:grpChg>
      </pc:sldChg>
      <pc:sldChg chg="addSp delSp modSp mod modTransition delDesignElem">
        <pc:chgData name="Beata Cieślak" userId="b3964a37720fc6de" providerId="LiveId" clId="{600D1751-9F87-F849-8A08-20E1597E159E}" dt="2021-04-26T20:02:30.346" v="696" actId="20577"/>
        <pc:sldMkLst>
          <pc:docMk/>
          <pc:sldMk cId="2363721776" sldId="265"/>
        </pc:sldMkLst>
        <pc:spChg chg="mod">
          <ac:chgData name="Beata Cieślak" userId="b3964a37720fc6de" providerId="LiveId" clId="{600D1751-9F87-F849-8A08-20E1597E159E}" dt="2021-04-26T20:02:30.346" v="696" actId="20577"/>
          <ac:spMkLst>
            <pc:docMk/>
            <pc:sldMk cId="2363721776" sldId="265"/>
            <ac:spMk id="4" creationId="{FE9C8231-B1C5-4E34-AD79-D808D26BA1FA}"/>
          </ac:spMkLst>
        </pc:spChg>
        <pc:spChg chg="add del">
          <ac:chgData name="Beata Cieślak" userId="b3964a37720fc6de" providerId="LiveId" clId="{600D1751-9F87-F849-8A08-20E1597E159E}" dt="2021-04-26T19:14:53.954" v="32"/>
          <ac:spMkLst>
            <pc:docMk/>
            <pc:sldMk cId="2363721776" sldId="265"/>
            <ac:spMk id="135" creationId="{5CB593EA-2F98-479F-B4C4-F366571FA64D}"/>
          </ac:spMkLst>
        </pc:spChg>
        <pc:spChg chg="add del">
          <ac:chgData name="Beata Cieślak" userId="b3964a37720fc6de" providerId="LiveId" clId="{600D1751-9F87-F849-8A08-20E1597E159E}" dt="2021-04-26T19:14:53.954" v="32"/>
          <ac:spMkLst>
            <pc:docMk/>
            <pc:sldMk cId="2363721776" sldId="265"/>
            <ac:spMk id="137" creationId="{39BEB6D0-9E4E-4221-93D1-74ABECEE9EFC}"/>
          </ac:spMkLst>
        </pc:spChg>
      </pc:sldChg>
      <pc:sldChg chg="addSp delSp modSp mod modTransition delDesignElem">
        <pc:chgData name="Beata Cieślak" userId="b3964a37720fc6de" providerId="LiveId" clId="{600D1751-9F87-F849-8A08-20E1597E159E}" dt="2021-04-27T17:24:39.967" v="1314" actId="14100"/>
        <pc:sldMkLst>
          <pc:docMk/>
          <pc:sldMk cId="403296334" sldId="266"/>
        </pc:sldMkLst>
        <pc:spChg chg="mod">
          <ac:chgData name="Beata Cieślak" userId="b3964a37720fc6de" providerId="LiveId" clId="{600D1751-9F87-F849-8A08-20E1597E159E}" dt="2021-04-27T17:23:01.444" v="1304" actId="20577"/>
          <ac:spMkLst>
            <pc:docMk/>
            <pc:sldMk cId="403296334" sldId="266"/>
            <ac:spMk id="4" creationId="{74F0045A-D64C-4E27-AAB1-1A854FA5E167}"/>
          </ac:spMkLst>
        </pc:spChg>
        <pc:spChg chg="mod">
          <ac:chgData name="Beata Cieślak" userId="b3964a37720fc6de" providerId="LiveId" clId="{600D1751-9F87-F849-8A08-20E1597E159E}" dt="2021-04-27T17:24:39.967" v="1314" actId="14100"/>
          <ac:spMkLst>
            <pc:docMk/>
            <pc:sldMk cId="403296334" sldId="266"/>
            <ac:spMk id="6" creationId="{C1FD1188-5AEF-474D-AE5C-6F90A7B27C62}"/>
          </ac:spMkLst>
        </pc:spChg>
        <pc:spChg chg="add del">
          <ac:chgData name="Beata Cieślak" userId="b3964a37720fc6de" providerId="LiveId" clId="{600D1751-9F87-F849-8A08-20E1597E159E}" dt="2021-04-26T19:14:53.954" v="32"/>
          <ac:spMkLst>
            <pc:docMk/>
            <pc:sldMk cId="403296334" sldId="266"/>
            <ac:spMk id="77" creationId="{5E791F2F-79DB-4CC0-9FA1-001E3E91E8B7}"/>
          </ac:spMkLst>
        </pc:spChg>
        <pc:spChg chg="add del">
          <ac:chgData name="Beata Cieślak" userId="b3964a37720fc6de" providerId="LiveId" clId="{600D1751-9F87-F849-8A08-20E1597E159E}" dt="2021-04-26T19:14:53.954" v="32"/>
          <ac:spMkLst>
            <pc:docMk/>
            <pc:sldMk cId="403296334" sldId="266"/>
            <ac:spMk id="2052" creationId="{385E1BDC-A9B0-4A87-82E3-F3187F69A802}"/>
          </ac:spMkLst>
        </pc:spChg>
        <pc:spChg chg="add del">
          <ac:chgData name="Beata Cieślak" userId="b3964a37720fc6de" providerId="LiveId" clId="{600D1751-9F87-F849-8A08-20E1597E159E}" dt="2021-04-26T19:14:53.954" v="32"/>
          <ac:spMkLst>
            <pc:docMk/>
            <pc:sldMk cId="403296334" sldId="266"/>
            <ac:spMk id="2053" creationId="{0990C621-3B8B-4820-8328-D47EF7CE823C}"/>
          </ac:spMkLst>
        </pc:spChg>
        <pc:spChg chg="add del">
          <ac:chgData name="Beata Cieślak" userId="b3964a37720fc6de" providerId="LiveId" clId="{600D1751-9F87-F849-8A08-20E1597E159E}" dt="2021-04-26T19:14:53.954" v="32"/>
          <ac:spMkLst>
            <pc:docMk/>
            <pc:sldMk cId="403296334" sldId="266"/>
            <ac:spMk id="2054" creationId="{C1A2385B-1D2A-4E17-84FA-6CB7F0AAE473}"/>
          </ac:spMkLst>
        </pc:spChg>
      </pc:sldChg>
      <pc:sldChg chg="addSp delSp modSp mod modTransition delDesignElem">
        <pc:chgData name="Beata Cieślak" userId="b3964a37720fc6de" providerId="LiveId" clId="{600D1751-9F87-F849-8A08-20E1597E159E}" dt="2021-04-27T17:26:25.012" v="1333" actId="20577"/>
        <pc:sldMkLst>
          <pc:docMk/>
          <pc:sldMk cId="4205879539" sldId="267"/>
        </pc:sldMkLst>
        <pc:spChg chg="mod">
          <ac:chgData name="Beata Cieślak" userId="b3964a37720fc6de" providerId="LiveId" clId="{600D1751-9F87-F849-8A08-20E1597E159E}" dt="2021-04-27T17:26:25.012" v="1333" actId="20577"/>
          <ac:spMkLst>
            <pc:docMk/>
            <pc:sldMk cId="4205879539" sldId="267"/>
            <ac:spMk id="5" creationId="{9F858D1C-B47B-43B3-8B73-94C040D9D89B}"/>
          </ac:spMkLst>
        </pc:spChg>
        <pc:spChg chg="add del">
          <ac:chgData name="Beata Cieślak" userId="b3964a37720fc6de" providerId="LiveId" clId="{600D1751-9F87-F849-8A08-20E1597E159E}" dt="2021-04-26T19:14:53.954" v="32"/>
          <ac:spMkLst>
            <pc:docMk/>
            <pc:sldMk cId="4205879539" sldId="267"/>
            <ac:spMk id="76" creationId="{146B3DF3-4614-46A9-9E5E-D14431DCC694}"/>
          </ac:spMkLst>
        </pc:spChg>
        <pc:grpChg chg="add del">
          <ac:chgData name="Beata Cieślak" userId="b3964a37720fc6de" providerId="LiveId" clId="{600D1751-9F87-F849-8A08-20E1597E159E}" dt="2021-04-26T19:14:53.954" v="32"/>
          <ac:grpSpMkLst>
            <pc:docMk/>
            <pc:sldMk cId="4205879539" sldId="267"/>
            <ac:grpSpMk id="78" creationId="{96AF5BED-1831-4A88-91BC-55D58BF9F232}"/>
          </ac:grpSpMkLst>
        </pc:grpChg>
      </pc:sldChg>
      <pc:sldChg chg="addSp delSp modSp mod modTransition delDesignElem">
        <pc:chgData name="Beata Cieślak" userId="b3964a37720fc6de" providerId="LiveId" clId="{600D1751-9F87-F849-8A08-20E1597E159E}" dt="2021-04-27T17:43:42.795" v="1654" actId="20577"/>
        <pc:sldMkLst>
          <pc:docMk/>
          <pc:sldMk cId="3321065479" sldId="268"/>
        </pc:sldMkLst>
        <pc:spChg chg="mod">
          <ac:chgData name="Beata Cieślak" userId="b3964a37720fc6de" providerId="LiveId" clId="{600D1751-9F87-F849-8A08-20E1597E159E}" dt="2021-04-27T17:43:42.795" v="1654" actId="20577"/>
          <ac:spMkLst>
            <pc:docMk/>
            <pc:sldMk cId="3321065479" sldId="268"/>
            <ac:spMk id="5" creationId="{7FF52FA9-EAE3-4E2F-BA0A-5EE0834ADB50}"/>
          </ac:spMkLst>
        </pc:spChg>
        <pc:spChg chg="mod">
          <ac:chgData name="Beata Cieślak" userId="b3964a37720fc6de" providerId="LiveId" clId="{600D1751-9F87-F849-8A08-20E1597E159E}" dt="2021-04-27T17:26:43.329" v="1340" actId="20577"/>
          <ac:spMkLst>
            <pc:docMk/>
            <pc:sldMk cId="3321065479" sldId="268"/>
            <ac:spMk id="6" creationId="{6637A00A-5154-4C45-B680-7260714F8BF7}"/>
          </ac:spMkLst>
        </pc:spChg>
        <pc:cxnChg chg="add del">
          <ac:chgData name="Beata Cieślak" userId="b3964a37720fc6de" providerId="LiveId" clId="{600D1751-9F87-F849-8A08-20E1597E159E}" dt="2021-04-26T19:14:53.954" v="32"/>
          <ac:cxnSpMkLst>
            <pc:docMk/>
            <pc:sldMk cId="3321065479" sldId="268"/>
            <ac:cxnSpMk id="12" creationId="{A7F400EE-A8A5-48AF-B4D6-291B52C6F0B0}"/>
          </ac:cxnSpMkLst>
        </pc:cxnChg>
      </pc:sldChg>
      <pc:sldChg chg="addSp delSp modSp mod modTransition setBg delDesignElem">
        <pc:chgData name="Beata Cieślak" userId="b3964a37720fc6de" providerId="LiveId" clId="{600D1751-9F87-F849-8A08-20E1597E159E}" dt="2021-04-27T17:28:25.218" v="1348" actId="20577"/>
        <pc:sldMkLst>
          <pc:docMk/>
          <pc:sldMk cId="3651361556" sldId="269"/>
        </pc:sldMkLst>
        <pc:spChg chg="mod ord">
          <ac:chgData name="Beata Cieślak" userId="b3964a37720fc6de" providerId="LiveId" clId="{600D1751-9F87-F849-8A08-20E1597E159E}" dt="2021-04-27T17:28:25.218" v="1348" actId="20577"/>
          <ac:spMkLst>
            <pc:docMk/>
            <pc:sldMk cId="3651361556" sldId="269"/>
            <ac:spMk id="7" creationId="{CAD4B7FE-15C5-484F-AD20-5704DF52BB76}"/>
          </ac:spMkLst>
        </pc:spChg>
        <pc:spChg chg="mod ord">
          <ac:chgData name="Beata Cieślak" userId="b3964a37720fc6de" providerId="LiveId" clId="{600D1751-9F87-F849-8A08-20E1597E159E}" dt="2021-04-26T19:06:53.726" v="0" actId="26606"/>
          <ac:spMkLst>
            <pc:docMk/>
            <pc:sldMk cId="3651361556" sldId="269"/>
            <ac:spMk id="9" creationId="{96AE56F6-EF66-4232-A245-EDEC28658E2F}"/>
          </ac:spMkLst>
        </pc:spChg>
        <pc:spChg chg="mod">
          <ac:chgData name="Beata Cieślak" userId="b3964a37720fc6de" providerId="LiveId" clId="{600D1751-9F87-F849-8A08-20E1597E159E}" dt="2021-04-26T19:06:53.726" v="0" actId="26606"/>
          <ac:spMkLst>
            <pc:docMk/>
            <pc:sldMk cId="3651361556" sldId="269"/>
            <ac:spMk id="13" creationId="{3072D483-9811-4435-86DB-4A78B984C075}"/>
          </ac:spMkLst>
        </pc:spChg>
        <pc:spChg chg="add del">
          <ac:chgData name="Beata Cieślak" userId="b3964a37720fc6de" providerId="LiveId" clId="{600D1751-9F87-F849-8A08-20E1597E159E}" dt="2021-04-26T19:14:53.954" v="32"/>
          <ac:spMkLst>
            <pc:docMk/>
            <pc:sldMk cId="3651361556" sldId="269"/>
            <ac:spMk id="73" creationId="{63F5877B-98C7-49DD-83AB-0F6F57CB6543}"/>
          </ac:spMkLst>
        </pc:spChg>
        <pc:spChg chg="add del">
          <ac:chgData name="Beata Cieślak" userId="b3964a37720fc6de" providerId="LiveId" clId="{600D1751-9F87-F849-8A08-20E1597E159E}" dt="2021-04-26T19:14:53.954" v="32"/>
          <ac:spMkLst>
            <pc:docMk/>
            <pc:sldMk cId="3651361556" sldId="269"/>
            <ac:spMk id="75" creationId="{4EA91930-66BC-4C41-B4F5-C31EB216F64B}"/>
          </ac:spMkLst>
        </pc:spChg>
        <pc:spChg chg="add del">
          <ac:chgData name="Beata Cieślak" userId="b3964a37720fc6de" providerId="LiveId" clId="{600D1751-9F87-F849-8A08-20E1597E159E}" dt="2021-04-26T19:14:53.954" v="32"/>
          <ac:spMkLst>
            <pc:docMk/>
            <pc:sldMk cId="3651361556" sldId="269"/>
            <ac:spMk id="77" creationId="{6313CF8F-B436-401E-9575-DE0F8E8B5B17}"/>
          </ac:spMkLst>
        </pc:spChg>
        <pc:spChg chg="add del">
          <ac:chgData name="Beata Cieślak" userId="b3964a37720fc6de" providerId="LiveId" clId="{600D1751-9F87-F849-8A08-20E1597E159E}" dt="2021-04-26T19:14:53.954" v="32"/>
          <ac:spMkLst>
            <pc:docMk/>
            <pc:sldMk cId="3651361556" sldId="269"/>
            <ac:spMk id="79" creationId="{2A38CFE9-C30A-4551-ACCB-D5808FBC39CD}"/>
          </ac:spMkLst>
        </pc:spChg>
        <pc:spChg chg="add del">
          <ac:chgData name="Beata Cieślak" userId="b3964a37720fc6de" providerId="LiveId" clId="{600D1751-9F87-F849-8A08-20E1597E159E}" dt="2021-04-26T19:14:53.954" v="32"/>
          <ac:spMkLst>
            <pc:docMk/>
            <pc:sldMk cId="3651361556" sldId="269"/>
            <ac:spMk id="81" creationId="{67EF550F-47CE-4FB2-9DAC-12AD835C833D}"/>
          </ac:spMkLst>
        </pc:spChg>
        <pc:picChg chg="mod">
          <ac:chgData name="Beata Cieślak" userId="b3964a37720fc6de" providerId="LiveId" clId="{600D1751-9F87-F849-8A08-20E1597E159E}" dt="2021-04-26T19:06:53.726" v="0" actId="26606"/>
          <ac:picMkLst>
            <pc:docMk/>
            <pc:sldMk cId="3651361556" sldId="269"/>
            <ac:picMk id="2050" creationId="{01D39D42-31B3-4713-965F-82BE61C4F813}"/>
          </ac:picMkLst>
        </pc:picChg>
        <pc:picChg chg="mod">
          <ac:chgData name="Beata Cieślak" userId="b3964a37720fc6de" providerId="LiveId" clId="{600D1751-9F87-F849-8A08-20E1597E159E}" dt="2021-04-26T19:06:57.740" v="1" actId="27614"/>
          <ac:picMkLst>
            <pc:docMk/>
            <pc:sldMk cId="3651361556" sldId="269"/>
            <ac:picMk id="2052" creationId="{C5AF21B7-F7A6-4AFB-8CBC-58A80E47FF0B}"/>
          </ac:picMkLst>
        </pc:picChg>
      </pc:sldChg>
      <pc:sldChg chg="addSp delSp modSp mod modTransition setBg delDesignElem">
        <pc:chgData name="Beata Cieślak" userId="b3964a37720fc6de" providerId="LiveId" clId="{600D1751-9F87-F849-8A08-20E1597E159E}" dt="2021-04-27T17:31:46.338" v="1449" actId="20577"/>
        <pc:sldMkLst>
          <pc:docMk/>
          <pc:sldMk cId="3902600844" sldId="270"/>
        </pc:sldMkLst>
        <pc:spChg chg="mod ord">
          <ac:chgData name="Beata Cieślak" userId="b3964a37720fc6de" providerId="LiveId" clId="{600D1751-9F87-F849-8A08-20E1597E159E}" dt="2021-04-27T17:31:46.338" v="1449" actId="20577"/>
          <ac:spMkLst>
            <pc:docMk/>
            <pc:sldMk cId="3902600844" sldId="270"/>
            <ac:spMk id="4" creationId="{6F2EE806-756E-464C-B440-B23B0F191517}"/>
          </ac:spMkLst>
        </pc:spChg>
        <pc:spChg chg="add del">
          <ac:chgData name="Beata Cieślak" userId="b3964a37720fc6de" providerId="LiveId" clId="{600D1751-9F87-F849-8A08-20E1597E159E}" dt="2021-04-26T19:15:04.264" v="33" actId="26606"/>
          <ac:spMkLst>
            <pc:docMk/>
            <pc:sldMk cId="3902600844" sldId="270"/>
            <ac:spMk id="6" creationId="{AFA67CD3-AB4E-4A7A-BEB8-53C445D8C44E}"/>
          </ac:spMkLst>
        </pc:spChg>
        <pc:spChg chg="add del">
          <ac:chgData name="Beata Cieślak" userId="b3964a37720fc6de" providerId="LiveId" clId="{600D1751-9F87-F849-8A08-20E1597E159E}" dt="2021-04-26T19:15:04.264" v="33" actId="26606"/>
          <ac:spMkLst>
            <pc:docMk/>
            <pc:sldMk cId="3902600844" sldId="270"/>
            <ac:spMk id="8" creationId="{339C8D78-A644-462F-B674-F440635E5353}"/>
          </ac:spMkLst>
        </pc:spChg>
        <pc:spChg chg="add del">
          <ac:chgData name="Beata Cieślak" userId="b3964a37720fc6de" providerId="LiveId" clId="{600D1751-9F87-F849-8A08-20E1597E159E}" dt="2021-04-26T19:13:52.264" v="4" actId="26606"/>
          <ac:spMkLst>
            <pc:docMk/>
            <pc:sldMk cId="3902600844" sldId="270"/>
            <ac:spMk id="9" creationId="{1ECAB1E8-8195-4748-BE71-FF806D86892E}"/>
          </ac:spMkLst>
        </pc:spChg>
        <pc:spChg chg="add">
          <ac:chgData name="Beata Cieślak" userId="b3964a37720fc6de" providerId="LiveId" clId="{600D1751-9F87-F849-8A08-20E1597E159E}" dt="2021-04-26T19:15:04.264" v="33" actId="26606"/>
          <ac:spMkLst>
            <pc:docMk/>
            <pc:sldMk cId="3902600844" sldId="270"/>
            <ac:spMk id="10" creationId="{E45CA849-654C-4173-AD99-B3A2528275F5}"/>
          </ac:spMkLst>
        </pc:spChg>
        <pc:spChg chg="add del">
          <ac:chgData name="Beata Cieślak" userId="b3964a37720fc6de" providerId="LiveId" clId="{600D1751-9F87-F849-8A08-20E1597E159E}" dt="2021-04-26T19:13:52.264" v="4" actId="26606"/>
          <ac:spMkLst>
            <pc:docMk/>
            <pc:sldMk cId="3902600844" sldId="270"/>
            <ac:spMk id="11" creationId="{57F6BDD4-E066-4008-8011-6CC31AEB4556}"/>
          </ac:spMkLst>
        </pc:spChg>
        <pc:spChg chg="add">
          <ac:chgData name="Beata Cieślak" userId="b3964a37720fc6de" providerId="LiveId" clId="{600D1751-9F87-F849-8A08-20E1597E159E}" dt="2021-04-26T19:15:04.264" v="33" actId="26606"/>
          <ac:spMkLst>
            <pc:docMk/>
            <pc:sldMk cId="3902600844" sldId="270"/>
            <ac:spMk id="12" creationId="{3E23A947-2D45-4208-AE2B-64948C87A3EB}"/>
          </ac:spMkLst>
        </pc:spChg>
        <pc:spChg chg="add del">
          <ac:chgData name="Beata Cieślak" userId="b3964a37720fc6de" providerId="LiveId" clId="{600D1751-9F87-F849-8A08-20E1597E159E}" dt="2021-04-26T19:13:52.264" v="4" actId="26606"/>
          <ac:spMkLst>
            <pc:docMk/>
            <pc:sldMk cId="3902600844" sldId="270"/>
            <ac:spMk id="13" creationId="{2711A8FB-68FC-45FC-B01E-38F809E2D439}"/>
          </ac:spMkLst>
        </pc:spChg>
        <pc:spChg chg="add">
          <ac:chgData name="Beata Cieślak" userId="b3964a37720fc6de" providerId="LiveId" clId="{600D1751-9F87-F849-8A08-20E1597E159E}" dt="2021-04-26T19:15:04.264" v="33" actId="26606"/>
          <ac:spMkLst>
            <pc:docMk/>
            <pc:sldMk cId="3902600844" sldId="270"/>
            <ac:spMk id="14" creationId="{E5BBB0F9-6A59-4D02-A9C7-A2D6516684CE}"/>
          </ac:spMkLst>
        </pc:spChg>
        <pc:spChg chg="add del">
          <ac:chgData name="Beata Cieślak" userId="b3964a37720fc6de" providerId="LiveId" clId="{600D1751-9F87-F849-8A08-20E1597E159E}" dt="2021-04-26T19:13:52.264" v="4" actId="26606"/>
          <ac:spMkLst>
            <pc:docMk/>
            <pc:sldMk cId="3902600844" sldId="270"/>
            <ac:spMk id="15" creationId="{2A865FE3-5FC9-4049-87CF-30019C46C0F5}"/>
          </ac:spMkLst>
        </pc:spChg>
        <pc:spChg chg="add del">
          <ac:chgData name="Beata Cieślak" userId="b3964a37720fc6de" providerId="LiveId" clId="{600D1751-9F87-F849-8A08-20E1597E159E}" dt="2021-04-26T19:14:26.864" v="14" actId="26606"/>
          <ac:spMkLst>
            <pc:docMk/>
            <pc:sldMk cId="3902600844" sldId="270"/>
            <ac:spMk id="17" creationId="{F56F5174-31D9-4DBB-AAB7-A1FD7BDB1352}"/>
          </ac:spMkLst>
        </pc:spChg>
        <pc:spChg chg="add del">
          <ac:chgData name="Beata Cieślak" userId="b3964a37720fc6de" providerId="LiveId" clId="{600D1751-9F87-F849-8A08-20E1597E159E}" dt="2021-04-26T19:14:26.864" v="14" actId="26606"/>
          <ac:spMkLst>
            <pc:docMk/>
            <pc:sldMk cId="3902600844" sldId="270"/>
            <ac:spMk id="19" creationId="{F9A95BEE-6BB1-4A28-A8E6-A34B2E42EF87}"/>
          </ac:spMkLst>
        </pc:spChg>
        <pc:picChg chg="add mod">
          <ac:chgData name="Beata Cieślak" userId="b3964a37720fc6de" providerId="LiveId" clId="{600D1751-9F87-F849-8A08-20E1597E159E}" dt="2021-04-26T19:15:04.264" v="33" actId="26606"/>
          <ac:picMkLst>
            <pc:docMk/>
            <pc:sldMk cId="3902600844" sldId="270"/>
            <ac:picMk id="2" creationId="{9053C4DE-EF7B-4B40-B8A4-0CE807DE1A97}"/>
          </ac:picMkLst>
        </pc:picChg>
        <pc:picChg chg="add del">
          <ac:chgData name="Beata Cieślak" userId="b3964a37720fc6de" providerId="LiveId" clId="{600D1751-9F87-F849-8A08-20E1597E159E}" dt="2021-04-26T19:15:04.264" v="33" actId="26606"/>
          <ac:picMkLst>
            <pc:docMk/>
            <pc:sldMk cId="3902600844" sldId="270"/>
            <ac:picMk id="7" creationId="{07CF545F-9C2E-4446-97CD-AD92990C2B68}"/>
          </ac:picMkLst>
        </pc:picChg>
        <pc:picChg chg="add del">
          <ac:chgData name="Beata Cieślak" userId="b3964a37720fc6de" providerId="LiveId" clId="{600D1751-9F87-F849-8A08-20E1597E159E}" dt="2021-04-26T19:14:26.864" v="14" actId="26606"/>
          <ac:picMkLst>
            <pc:docMk/>
            <pc:sldMk cId="3902600844" sldId="270"/>
            <ac:picMk id="18" creationId="{AE113210-7872-481A-ADE6-3A05CCAF5EB2}"/>
          </ac:picMkLst>
        </pc:picChg>
      </pc:sldChg>
      <pc:sldChg chg="addSp modSp mod modTransition setBg">
        <pc:chgData name="Beata Cieślak" userId="b3964a37720fc6de" providerId="LiveId" clId="{600D1751-9F87-F849-8A08-20E1597E159E}" dt="2021-04-27T17:42:58.098" v="1652" actId="20577"/>
        <pc:sldMkLst>
          <pc:docMk/>
          <pc:sldMk cId="1928529600" sldId="271"/>
        </pc:sldMkLst>
        <pc:spChg chg="mod">
          <ac:chgData name="Beata Cieślak" userId="b3964a37720fc6de" providerId="LiveId" clId="{600D1751-9F87-F849-8A08-20E1597E159E}" dt="2021-04-26T19:15:40.876" v="34" actId="26606"/>
          <ac:spMkLst>
            <pc:docMk/>
            <pc:sldMk cId="1928529600" sldId="271"/>
            <ac:spMk id="4" creationId="{92ED1242-B6C3-4B90-BDC2-E0CE057C1B39}"/>
          </ac:spMkLst>
        </pc:spChg>
        <pc:spChg chg="mod">
          <ac:chgData name="Beata Cieślak" userId="b3964a37720fc6de" providerId="LiveId" clId="{600D1751-9F87-F849-8A08-20E1597E159E}" dt="2021-04-27T17:33:13.986" v="1495" actId="20577"/>
          <ac:spMkLst>
            <pc:docMk/>
            <pc:sldMk cId="1928529600" sldId="271"/>
            <ac:spMk id="5" creationId="{49E4EDF4-9103-4AD5-98B6-18B6FA940145}"/>
          </ac:spMkLst>
        </pc:spChg>
        <pc:spChg chg="mod">
          <ac:chgData name="Beata Cieślak" userId="b3964a37720fc6de" providerId="LiveId" clId="{600D1751-9F87-F849-8A08-20E1597E159E}" dt="2021-04-27T17:42:58.098" v="1652" actId="20577"/>
          <ac:spMkLst>
            <pc:docMk/>
            <pc:sldMk cId="1928529600" sldId="271"/>
            <ac:spMk id="7" creationId="{BF94C9C7-6C16-4DB7-A7B6-639E2F40367D}"/>
          </ac:spMkLst>
        </pc:spChg>
        <pc:spChg chg="add">
          <ac:chgData name="Beata Cieślak" userId="b3964a37720fc6de" providerId="LiveId" clId="{600D1751-9F87-F849-8A08-20E1597E159E}" dt="2021-04-26T19:15:40.876" v="34" actId="26606"/>
          <ac:spMkLst>
            <pc:docMk/>
            <pc:sldMk cId="1928529600" sldId="271"/>
            <ac:spMk id="71" creationId="{3CD9DF72-87A3-404E-A828-84CBF11A8303}"/>
          </ac:spMkLst>
        </pc:spChg>
        <pc:picChg chg="mod ord">
          <ac:chgData name="Beata Cieślak" userId="b3964a37720fc6de" providerId="LiveId" clId="{600D1751-9F87-F849-8A08-20E1597E159E}" dt="2021-04-26T19:15:40.876" v="34" actId="26606"/>
          <ac:picMkLst>
            <pc:docMk/>
            <pc:sldMk cId="1928529600" sldId="271"/>
            <ac:picMk id="4098" creationId="{B02AA216-7E68-4CBE-8524-3BCB825A4D55}"/>
          </ac:picMkLst>
        </pc:picChg>
        <pc:cxnChg chg="add">
          <ac:chgData name="Beata Cieślak" userId="b3964a37720fc6de" providerId="LiveId" clId="{600D1751-9F87-F849-8A08-20E1597E159E}" dt="2021-04-26T19:15:40.876" v="34" actId="26606"/>
          <ac:cxnSpMkLst>
            <pc:docMk/>
            <pc:sldMk cId="1928529600" sldId="271"/>
            <ac:cxnSpMk id="73" creationId="{20E3A342-4D61-4E3F-AF90-1AB42AEB96CC}"/>
          </ac:cxnSpMkLst>
        </pc:cxnChg>
      </pc:sldChg>
      <pc:sldChg chg="addSp modSp mod modTransition setBg">
        <pc:chgData name="Beata Cieślak" userId="b3964a37720fc6de" providerId="LiveId" clId="{600D1751-9F87-F849-8A08-20E1597E159E}" dt="2021-04-27T17:38:21.510" v="1596" actId="20577"/>
        <pc:sldMkLst>
          <pc:docMk/>
          <pc:sldMk cId="3176719905" sldId="272"/>
        </pc:sldMkLst>
        <pc:spChg chg="mod ord">
          <ac:chgData name="Beata Cieślak" userId="b3964a37720fc6de" providerId="LiveId" clId="{600D1751-9F87-F849-8A08-20E1597E159E}" dt="2021-04-27T17:37:42.808" v="1594" actId="20577"/>
          <ac:spMkLst>
            <pc:docMk/>
            <pc:sldMk cId="3176719905" sldId="272"/>
            <ac:spMk id="4" creationId="{DE38F475-745E-4C33-B413-76DBBDB40E5A}"/>
          </ac:spMkLst>
        </pc:spChg>
        <pc:spChg chg="mod">
          <ac:chgData name="Beata Cieślak" userId="b3964a37720fc6de" providerId="LiveId" clId="{600D1751-9F87-F849-8A08-20E1597E159E}" dt="2021-04-27T17:38:21.510" v="1596" actId="20577"/>
          <ac:spMkLst>
            <pc:docMk/>
            <pc:sldMk cId="3176719905" sldId="272"/>
            <ac:spMk id="6" creationId="{857CCF60-92FA-4017-90E3-A824D9887569}"/>
          </ac:spMkLst>
        </pc:spChg>
        <pc:spChg chg="add">
          <ac:chgData name="Beata Cieślak" userId="b3964a37720fc6de" providerId="LiveId" clId="{600D1751-9F87-F849-8A08-20E1597E159E}" dt="2021-04-26T19:16:12.536" v="35" actId="26606"/>
          <ac:spMkLst>
            <pc:docMk/>
            <pc:sldMk cId="3176719905" sldId="272"/>
            <ac:spMk id="71" creationId="{50E4C519-FBE9-4ABE-A8F9-C2CBE326932F}"/>
          </ac:spMkLst>
        </pc:spChg>
        <pc:spChg chg="add">
          <ac:chgData name="Beata Cieślak" userId="b3964a37720fc6de" providerId="LiveId" clId="{600D1751-9F87-F849-8A08-20E1597E159E}" dt="2021-04-26T19:16:12.536" v="35" actId="26606"/>
          <ac:spMkLst>
            <pc:docMk/>
            <pc:sldMk cId="3176719905" sldId="272"/>
            <ac:spMk id="73" creationId="{80EC29FB-299E-49F3-8C7B-01199632A30F}"/>
          </ac:spMkLst>
        </pc:spChg>
        <pc:spChg chg="add">
          <ac:chgData name="Beata Cieślak" userId="b3964a37720fc6de" providerId="LiveId" clId="{600D1751-9F87-F849-8A08-20E1597E159E}" dt="2021-04-26T19:16:12.536" v="35" actId="26606"/>
          <ac:spMkLst>
            <pc:docMk/>
            <pc:sldMk cId="3176719905" sldId="272"/>
            <ac:spMk id="75" creationId="{C29A2522-B27A-45C5-897B-79A1407D159A}"/>
          </ac:spMkLst>
        </pc:spChg>
        <pc:spChg chg="add">
          <ac:chgData name="Beata Cieślak" userId="b3964a37720fc6de" providerId="LiveId" clId="{600D1751-9F87-F849-8A08-20E1597E159E}" dt="2021-04-26T19:16:12.536" v="35" actId="26606"/>
          <ac:spMkLst>
            <pc:docMk/>
            <pc:sldMk cId="3176719905" sldId="272"/>
            <ac:spMk id="77" creationId="{98E79BE4-34FE-485A-98A5-92CE8F7C4743}"/>
          </ac:spMkLst>
        </pc:spChg>
        <pc:spChg chg="add">
          <ac:chgData name="Beata Cieślak" userId="b3964a37720fc6de" providerId="LiveId" clId="{600D1751-9F87-F849-8A08-20E1597E159E}" dt="2021-04-26T19:16:12.536" v="35" actId="26606"/>
          <ac:spMkLst>
            <pc:docMk/>
            <pc:sldMk cId="3176719905" sldId="272"/>
            <ac:spMk id="79" creationId="{7A5F0580-5EE9-419F-96EE-B6529EF6E7D0}"/>
          </ac:spMkLst>
        </pc:spChg>
        <pc:picChg chg="mod">
          <ac:chgData name="Beata Cieślak" userId="b3964a37720fc6de" providerId="LiveId" clId="{600D1751-9F87-F849-8A08-20E1597E159E}" dt="2021-04-26T19:16:21.404" v="36" actId="27614"/>
          <ac:picMkLst>
            <pc:docMk/>
            <pc:sldMk cId="3176719905" sldId="272"/>
            <ac:picMk id="6146" creationId="{71EA0BF6-3D3D-4C8A-9FD5-3948986DDB65}"/>
          </ac:picMkLst>
        </pc:picChg>
      </pc:sldChg>
      <pc:sldChg chg="addSp delSp modSp mod modTransition setBg setClrOvrMap">
        <pc:chgData name="Beata Cieślak" userId="b3964a37720fc6de" providerId="LiveId" clId="{600D1751-9F87-F849-8A08-20E1597E159E}" dt="2021-04-27T17:38:35.888" v="1598" actId="20577"/>
        <pc:sldMkLst>
          <pc:docMk/>
          <pc:sldMk cId="3579907821" sldId="273"/>
        </pc:sldMkLst>
        <pc:spChg chg="mod ord">
          <ac:chgData name="Beata Cieślak" userId="b3964a37720fc6de" providerId="LiveId" clId="{600D1751-9F87-F849-8A08-20E1597E159E}" dt="2021-04-26T20:14:23.777" v="1032" actId="20577"/>
          <ac:spMkLst>
            <pc:docMk/>
            <pc:sldMk cId="3579907821" sldId="273"/>
            <ac:spMk id="4" creationId="{553B7F7F-DF74-41F8-A928-B646A581C82F}"/>
          </ac:spMkLst>
        </pc:spChg>
        <pc:spChg chg="mod">
          <ac:chgData name="Beata Cieślak" userId="b3964a37720fc6de" providerId="LiveId" clId="{600D1751-9F87-F849-8A08-20E1597E159E}" dt="2021-04-27T17:38:35.888" v="1598" actId="20577"/>
          <ac:spMkLst>
            <pc:docMk/>
            <pc:sldMk cId="3579907821" sldId="273"/>
            <ac:spMk id="7" creationId="{5A92D4F1-AD24-4D49-9F05-453075281A23}"/>
          </ac:spMkLst>
        </pc:spChg>
        <pc:spChg chg="add del">
          <ac:chgData name="Beata Cieślak" userId="b3964a37720fc6de" providerId="LiveId" clId="{600D1751-9F87-F849-8A08-20E1597E159E}" dt="2021-04-26T19:16:48.241" v="38" actId="26606"/>
          <ac:spMkLst>
            <pc:docMk/>
            <pc:sldMk cId="3579907821" sldId="273"/>
            <ac:spMk id="12" creationId="{4E5D7A6E-6A3C-47D5-9E3C-2B2912B27FCB}"/>
          </ac:spMkLst>
        </pc:spChg>
        <pc:spChg chg="add del">
          <ac:chgData name="Beata Cieślak" userId="b3964a37720fc6de" providerId="LiveId" clId="{600D1751-9F87-F849-8A08-20E1597E159E}" dt="2021-04-26T19:16:48.241" v="38" actId="26606"/>
          <ac:spMkLst>
            <pc:docMk/>
            <pc:sldMk cId="3579907821" sldId="273"/>
            <ac:spMk id="14" creationId="{00FC8FCF-E129-4C83-9129-9EA0CA7800C9}"/>
          </ac:spMkLst>
        </pc:spChg>
        <pc:spChg chg="add del">
          <ac:chgData name="Beata Cieślak" userId="b3964a37720fc6de" providerId="LiveId" clId="{600D1751-9F87-F849-8A08-20E1597E159E}" dt="2021-04-26T19:16:48.241" v="38" actId="26606"/>
          <ac:spMkLst>
            <pc:docMk/>
            <pc:sldMk cId="3579907821" sldId="273"/>
            <ac:spMk id="16" creationId="{D0951DA4-A228-47A4-9605-699745EDE205}"/>
          </ac:spMkLst>
        </pc:spChg>
        <pc:spChg chg="add del">
          <ac:chgData name="Beata Cieślak" userId="b3964a37720fc6de" providerId="LiveId" clId="{600D1751-9F87-F849-8A08-20E1597E159E}" dt="2021-04-26T19:16:48.997" v="40" actId="26606"/>
          <ac:spMkLst>
            <pc:docMk/>
            <pc:sldMk cId="3579907821" sldId="273"/>
            <ac:spMk id="18" creationId="{F13C74B1-5B17-4795-BED0-7140497B445A}"/>
          </ac:spMkLst>
        </pc:spChg>
        <pc:spChg chg="add del">
          <ac:chgData name="Beata Cieślak" userId="b3964a37720fc6de" providerId="LiveId" clId="{600D1751-9F87-F849-8A08-20E1597E159E}" dt="2021-04-26T19:16:48.997" v="40" actId="26606"/>
          <ac:spMkLst>
            <pc:docMk/>
            <pc:sldMk cId="3579907821" sldId="273"/>
            <ac:spMk id="19" creationId="{D4974D33-8DC5-464E-8C6D-BE58F0669C17}"/>
          </ac:spMkLst>
        </pc:spChg>
        <pc:spChg chg="add del">
          <ac:chgData name="Beata Cieślak" userId="b3964a37720fc6de" providerId="LiveId" clId="{600D1751-9F87-F849-8A08-20E1597E159E}" dt="2021-04-26T19:16:54.478" v="42" actId="26606"/>
          <ac:spMkLst>
            <pc:docMk/>
            <pc:sldMk cId="3579907821" sldId="273"/>
            <ac:spMk id="21" creationId="{21A75659-5A6F-4F77-9679-678A00B9D8DC}"/>
          </ac:spMkLst>
        </pc:spChg>
        <pc:spChg chg="add del">
          <ac:chgData name="Beata Cieślak" userId="b3964a37720fc6de" providerId="LiveId" clId="{600D1751-9F87-F849-8A08-20E1597E159E}" dt="2021-04-26T19:16:54.478" v="42" actId="26606"/>
          <ac:spMkLst>
            <pc:docMk/>
            <pc:sldMk cId="3579907821" sldId="273"/>
            <ac:spMk id="22" creationId="{E30A3A45-140E-431E-AED0-07EF836310B3}"/>
          </ac:spMkLst>
        </pc:spChg>
        <pc:spChg chg="add del">
          <ac:chgData name="Beata Cieślak" userId="b3964a37720fc6de" providerId="LiveId" clId="{600D1751-9F87-F849-8A08-20E1597E159E}" dt="2021-04-26T19:16:54.478" v="42" actId="26606"/>
          <ac:spMkLst>
            <pc:docMk/>
            <pc:sldMk cId="3579907821" sldId="273"/>
            <ac:spMk id="23" creationId="{55D4142C-5077-457F-A6AD-3FECFDB39685}"/>
          </ac:spMkLst>
        </pc:spChg>
        <pc:spChg chg="add del">
          <ac:chgData name="Beata Cieślak" userId="b3964a37720fc6de" providerId="LiveId" clId="{600D1751-9F87-F849-8A08-20E1597E159E}" dt="2021-04-26T19:16:54.478" v="42" actId="26606"/>
          <ac:spMkLst>
            <pc:docMk/>
            <pc:sldMk cId="3579907821" sldId="273"/>
            <ac:spMk id="24" creationId="{7A5F0580-5EE9-419F-96EE-B6529EF6E7D0}"/>
          </ac:spMkLst>
        </pc:spChg>
        <pc:spChg chg="add del">
          <ac:chgData name="Beata Cieślak" userId="b3964a37720fc6de" providerId="LiveId" clId="{600D1751-9F87-F849-8A08-20E1597E159E}" dt="2021-04-26T19:17:01.860" v="44" actId="26606"/>
          <ac:spMkLst>
            <pc:docMk/>
            <pc:sldMk cId="3579907821" sldId="273"/>
            <ac:spMk id="26" creationId="{8FC9BE17-9A7B-462D-AE50-3D8777387304}"/>
          </ac:spMkLst>
        </pc:spChg>
        <pc:spChg chg="add del">
          <ac:chgData name="Beata Cieślak" userId="b3964a37720fc6de" providerId="LiveId" clId="{600D1751-9F87-F849-8A08-20E1597E159E}" dt="2021-04-26T19:17:01.860" v="44" actId="26606"/>
          <ac:spMkLst>
            <pc:docMk/>
            <pc:sldMk cId="3579907821" sldId="273"/>
            <ac:spMk id="27" creationId="{3EBE8569-6AEC-4B8C-8D53-2DE337CDBA65}"/>
          </ac:spMkLst>
        </pc:spChg>
        <pc:spChg chg="add del">
          <ac:chgData name="Beata Cieślak" userId="b3964a37720fc6de" providerId="LiveId" clId="{600D1751-9F87-F849-8A08-20E1597E159E}" dt="2021-04-26T19:17:01.860" v="44" actId="26606"/>
          <ac:spMkLst>
            <pc:docMk/>
            <pc:sldMk cId="3579907821" sldId="273"/>
            <ac:spMk id="28" creationId="{55D4142C-5077-457F-A6AD-3FECFDB39685}"/>
          </ac:spMkLst>
        </pc:spChg>
        <pc:spChg chg="add del">
          <ac:chgData name="Beata Cieślak" userId="b3964a37720fc6de" providerId="LiveId" clId="{600D1751-9F87-F849-8A08-20E1597E159E}" dt="2021-04-26T19:17:01.860" v="44" actId="26606"/>
          <ac:spMkLst>
            <pc:docMk/>
            <pc:sldMk cId="3579907821" sldId="273"/>
            <ac:spMk id="29" creationId="{7A5F0580-5EE9-419F-96EE-B6529EF6E7D0}"/>
          </ac:spMkLst>
        </pc:spChg>
        <pc:spChg chg="add">
          <ac:chgData name="Beata Cieślak" userId="b3964a37720fc6de" providerId="LiveId" clId="{600D1751-9F87-F849-8A08-20E1597E159E}" dt="2021-04-26T19:17:01.878" v="45" actId="26606"/>
          <ac:spMkLst>
            <pc:docMk/>
            <pc:sldMk cId="3579907821" sldId="273"/>
            <ac:spMk id="31" creationId="{B1595A09-E336-4D1B-9B3A-06A2287A54E2}"/>
          </ac:spMkLst>
        </pc:spChg>
        <pc:spChg chg="add">
          <ac:chgData name="Beata Cieślak" userId="b3964a37720fc6de" providerId="LiveId" clId="{600D1751-9F87-F849-8A08-20E1597E159E}" dt="2021-04-26T19:17:01.878" v="45" actId="26606"/>
          <ac:spMkLst>
            <pc:docMk/>
            <pc:sldMk cId="3579907821" sldId="273"/>
            <ac:spMk id="32" creationId="{3540989C-C7B8-473B-BF87-6F2DA6A90006}"/>
          </ac:spMkLst>
        </pc:spChg>
        <pc:picChg chg="mod">
          <ac:chgData name="Beata Cieślak" userId="b3964a37720fc6de" providerId="LiveId" clId="{600D1751-9F87-F849-8A08-20E1597E159E}" dt="2021-04-26T19:17:08.657" v="46" actId="27614"/>
          <ac:picMkLst>
            <pc:docMk/>
            <pc:sldMk cId="3579907821" sldId="273"/>
            <ac:picMk id="6" creationId="{2A886E6A-0DD7-4FD5-830A-C5AE28824D3E}"/>
          </ac:picMkLst>
        </pc:picChg>
      </pc:sldChg>
      <pc:sldChg chg="addSp delSp modSp mod modTransition setBg setClrOvrMap">
        <pc:chgData name="Beata Cieślak" userId="b3964a37720fc6de" providerId="LiveId" clId="{600D1751-9F87-F849-8A08-20E1597E159E}" dt="2021-04-27T17:40:54.167" v="1635" actId="20577"/>
        <pc:sldMkLst>
          <pc:docMk/>
          <pc:sldMk cId="1342855709" sldId="274"/>
        </pc:sldMkLst>
        <pc:spChg chg="mod ord">
          <ac:chgData name="Beata Cieślak" userId="b3964a37720fc6de" providerId="LiveId" clId="{600D1751-9F87-F849-8A08-20E1597E159E}" dt="2021-04-27T17:40:54.167" v="1635" actId="20577"/>
          <ac:spMkLst>
            <pc:docMk/>
            <pc:sldMk cId="1342855709" sldId="274"/>
            <ac:spMk id="4" creationId="{E85BC5BA-7718-4601-A784-FE315E0E9B42}"/>
          </ac:spMkLst>
        </pc:spChg>
        <pc:spChg chg="mod">
          <ac:chgData name="Beata Cieślak" userId="b3964a37720fc6de" providerId="LiveId" clId="{600D1751-9F87-F849-8A08-20E1597E159E}" dt="2021-04-26T19:17:26.920" v="49" actId="26606"/>
          <ac:spMkLst>
            <pc:docMk/>
            <pc:sldMk cId="1342855709" sldId="274"/>
            <ac:spMk id="7" creationId="{9A589703-D9CD-4225-A1BD-DC22181C6BDD}"/>
          </ac:spMkLst>
        </pc:spChg>
        <pc:spChg chg="mod">
          <ac:chgData name="Beata Cieślak" userId="b3964a37720fc6de" providerId="LiveId" clId="{600D1751-9F87-F849-8A08-20E1597E159E}" dt="2021-04-26T19:20:14.760" v="90" actId="1076"/>
          <ac:spMkLst>
            <pc:docMk/>
            <pc:sldMk cId="1342855709" sldId="274"/>
            <ac:spMk id="8" creationId="{51714062-917A-4655-98D3-FD2F1150766D}"/>
          </ac:spMkLst>
        </pc:spChg>
        <pc:spChg chg="add del">
          <ac:chgData name="Beata Cieślak" userId="b3964a37720fc6de" providerId="LiveId" clId="{600D1751-9F87-F849-8A08-20E1597E159E}" dt="2021-04-26T19:17:26.899" v="48" actId="26606"/>
          <ac:spMkLst>
            <pc:docMk/>
            <pc:sldMk cId="1342855709" sldId="274"/>
            <ac:spMk id="73" creationId="{4CBC69AF-AE9D-43C7-A183-244646418BB4}"/>
          </ac:spMkLst>
        </pc:spChg>
        <pc:spChg chg="add del">
          <ac:chgData name="Beata Cieślak" userId="b3964a37720fc6de" providerId="LiveId" clId="{600D1751-9F87-F849-8A08-20E1597E159E}" dt="2021-04-26T19:17:26.899" v="48" actId="26606"/>
          <ac:spMkLst>
            <pc:docMk/>
            <pc:sldMk cId="1342855709" sldId="274"/>
            <ac:spMk id="75" creationId="{BE64232A-D912-4882-BF58-104918115741}"/>
          </ac:spMkLst>
        </pc:spChg>
        <pc:spChg chg="add del">
          <ac:chgData name="Beata Cieślak" userId="b3964a37720fc6de" providerId="LiveId" clId="{600D1751-9F87-F849-8A08-20E1597E159E}" dt="2021-04-26T19:18:49.806" v="59" actId="26606"/>
          <ac:spMkLst>
            <pc:docMk/>
            <pc:sldMk cId="1342855709" sldId="274"/>
            <ac:spMk id="76" creationId="{55C01129-3453-464D-A870-ED71C6E89D60}"/>
          </ac:spMkLst>
        </pc:spChg>
        <pc:spChg chg="add del">
          <ac:chgData name="Beata Cieślak" userId="b3964a37720fc6de" providerId="LiveId" clId="{600D1751-9F87-F849-8A08-20E1597E159E}" dt="2021-04-26T19:17:26.899" v="48" actId="26606"/>
          <ac:spMkLst>
            <pc:docMk/>
            <pc:sldMk cId="1342855709" sldId="274"/>
            <ac:spMk id="77" creationId="{E8E4E9D8-6D9C-4646-83A2-11844D84EAE4}"/>
          </ac:spMkLst>
        </pc:spChg>
        <pc:spChg chg="add del">
          <ac:chgData name="Beata Cieślak" userId="b3964a37720fc6de" providerId="LiveId" clId="{600D1751-9F87-F849-8A08-20E1597E159E}" dt="2021-04-26T19:18:49.806" v="59" actId="26606"/>
          <ac:spMkLst>
            <pc:docMk/>
            <pc:sldMk cId="1342855709" sldId="274"/>
            <ac:spMk id="78" creationId="{9D2781A6-5C82-4764-B489-F9A599C0A7EB}"/>
          </ac:spMkLst>
        </pc:spChg>
        <pc:spChg chg="add del">
          <ac:chgData name="Beata Cieślak" userId="b3964a37720fc6de" providerId="LiveId" clId="{600D1751-9F87-F849-8A08-20E1597E159E}" dt="2021-04-26T19:18:58.756" v="61" actId="26606"/>
          <ac:spMkLst>
            <pc:docMk/>
            <pc:sldMk cId="1342855709" sldId="274"/>
            <ac:spMk id="102" creationId="{78907291-9D6D-4740-81DB-441477BCA279}"/>
          </ac:spMkLst>
        </pc:spChg>
        <pc:spChg chg="add del">
          <ac:chgData name="Beata Cieślak" userId="b3964a37720fc6de" providerId="LiveId" clId="{600D1751-9F87-F849-8A08-20E1597E159E}" dt="2021-04-26T19:20:16.479" v="95" actId="26606"/>
          <ac:spMkLst>
            <pc:docMk/>
            <pc:sldMk cId="1342855709" sldId="274"/>
            <ac:spMk id="8198" creationId="{55C01129-3453-464D-A870-ED71C6E89D60}"/>
          </ac:spMkLst>
        </pc:spChg>
        <pc:spChg chg="add del">
          <ac:chgData name="Beata Cieślak" userId="b3964a37720fc6de" providerId="LiveId" clId="{600D1751-9F87-F849-8A08-20E1597E159E}" dt="2021-04-26T19:20:16.479" v="95" actId="26606"/>
          <ac:spMkLst>
            <pc:docMk/>
            <pc:sldMk cId="1342855709" sldId="274"/>
            <ac:spMk id="8199" creationId="{9D2781A6-5C82-4764-B489-F9A599C0A7EB}"/>
          </ac:spMkLst>
        </pc:spChg>
        <pc:spChg chg="add del">
          <ac:chgData name="Beata Cieślak" userId="b3964a37720fc6de" providerId="LiveId" clId="{600D1751-9F87-F849-8A08-20E1597E159E}" dt="2021-04-26T19:18:58.756" v="61" actId="26606"/>
          <ac:spMkLst>
            <pc:docMk/>
            <pc:sldMk cId="1342855709" sldId="274"/>
            <ac:spMk id="8201" creationId="{9D3A9E89-033E-4C4A-8C41-416DABFFD307}"/>
          </ac:spMkLst>
        </pc:spChg>
        <pc:spChg chg="add del">
          <ac:chgData name="Beata Cieślak" userId="b3964a37720fc6de" providerId="LiveId" clId="{600D1751-9F87-F849-8A08-20E1597E159E}" dt="2021-04-26T19:18:58.756" v="61" actId="26606"/>
          <ac:spMkLst>
            <pc:docMk/>
            <pc:sldMk cId="1342855709" sldId="274"/>
            <ac:spMk id="8202" creationId="{86293361-111E-427D-8E5B-256944AC8395}"/>
          </ac:spMkLst>
        </pc:spChg>
        <pc:spChg chg="add del">
          <ac:chgData name="Beata Cieślak" userId="b3964a37720fc6de" providerId="LiveId" clId="{600D1751-9F87-F849-8A08-20E1597E159E}" dt="2021-04-26T19:19:05.686" v="63" actId="26606"/>
          <ac:spMkLst>
            <pc:docMk/>
            <pc:sldMk cId="1342855709" sldId="274"/>
            <ac:spMk id="8203" creationId="{55C01129-3453-464D-A870-ED71C6E89D60}"/>
          </ac:spMkLst>
        </pc:spChg>
        <pc:spChg chg="add del">
          <ac:chgData name="Beata Cieślak" userId="b3964a37720fc6de" providerId="LiveId" clId="{600D1751-9F87-F849-8A08-20E1597E159E}" dt="2021-04-26T19:19:05.686" v="63" actId="26606"/>
          <ac:spMkLst>
            <pc:docMk/>
            <pc:sldMk cId="1342855709" sldId="274"/>
            <ac:spMk id="8204" creationId="{9D2781A6-5C82-4764-B489-F9A599C0A7EB}"/>
          </ac:spMkLst>
        </pc:spChg>
        <pc:spChg chg="add del">
          <ac:chgData name="Beata Cieślak" userId="b3964a37720fc6de" providerId="LiveId" clId="{600D1751-9F87-F849-8A08-20E1597E159E}" dt="2021-04-26T19:19:10.742" v="65" actId="26606"/>
          <ac:spMkLst>
            <pc:docMk/>
            <pc:sldMk cId="1342855709" sldId="274"/>
            <ac:spMk id="8206" creationId="{2DAA6C16-BF9B-4A3E-BC70-EE6015D4F967}"/>
          </ac:spMkLst>
        </pc:spChg>
        <pc:spChg chg="add del">
          <ac:chgData name="Beata Cieślak" userId="b3964a37720fc6de" providerId="LiveId" clId="{600D1751-9F87-F849-8A08-20E1597E159E}" dt="2021-04-26T19:19:15.256" v="67" actId="26606"/>
          <ac:spMkLst>
            <pc:docMk/>
            <pc:sldMk cId="1342855709" sldId="274"/>
            <ac:spMk id="8210" creationId="{8ABFE404-8D65-4573-A3EF-6DF477936BA3}"/>
          </ac:spMkLst>
        </pc:spChg>
        <pc:spChg chg="add del">
          <ac:chgData name="Beata Cieślak" userId="b3964a37720fc6de" providerId="LiveId" clId="{600D1751-9F87-F849-8A08-20E1597E159E}" dt="2021-04-26T19:19:16.508" v="69" actId="26606"/>
          <ac:spMkLst>
            <pc:docMk/>
            <pc:sldMk cId="1342855709" sldId="274"/>
            <ac:spMk id="8213" creationId="{11A0AD88-6103-479B-B179-E4483B8098DC}"/>
          </ac:spMkLst>
        </pc:spChg>
        <pc:spChg chg="add del">
          <ac:chgData name="Beata Cieślak" userId="b3964a37720fc6de" providerId="LiveId" clId="{600D1751-9F87-F849-8A08-20E1597E159E}" dt="2021-04-26T19:19:16.508" v="69" actId="26606"/>
          <ac:spMkLst>
            <pc:docMk/>
            <pc:sldMk cId="1342855709" sldId="274"/>
            <ac:spMk id="8214" creationId="{29173C27-3AD9-4F81-9329-67A7D0DCEA08}"/>
          </ac:spMkLst>
        </pc:spChg>
        <pc:spChg chg="add del">
          <ac:chgData name="Beata Cieślak" userId="b3964a37720fc6de" providerId="LiveId" clId="{600D1751-9F87-F849-8A08-20E1597E159E}" dt="2021-04-26T19:19:21.119" v="71" actId="26606"/>
          <ac:spMkLst>
            <pc:docMk/>
            <pc:sldMk cId="1342855709" sldId="274"/>
            <ac:spMk id="8216" creationId="{55C01129-3453-464D-A870-ED71C6E89D60}"/>
          </ac:spMkLst>
        </pc:spChg>
        <pc:spChg chg="add del">
          <ac:chgData name="Beata Cieślak" userId="b3964a37720fc6de" providerId="LiveId" clId="{600D1751-9F87-F849-8A08-20E1597E159E}" dt="2021-04-26T19:19:21.119" v="71" actId="26606"/>
          <ac:spMkLst>
            <pc:docMk/>
            <pc:sldMk cId="1342855709" sldId="274"/>
            <ac:spMk id="8217" creationId="{9D2781A6-5C82-4764-B489-F9A599C0A7EB}"/>
          </ac:spMkLst>
        </pc:spChg>
        <pc:spChg chg="add del">
          <ac:chgData name="Beata Cieślak" userId="b3964a37720fc6de" providerId="LiveId" clId="{600D1751-9F87-F849-8A08-20E1597E159E}" dt="2021-04-26T19:20:16.479" v="95" actId="26606"/>
          <ac:spMkLst>
            <pc:docMk/>
            <pc:sldMk cId="1342855709" sldId="274"/>
            <ac:spMk id="8219" creationId="{9D3A9E89-033E-4C4A-8C41-416DABFFD307}"/>
          </ac:spMkLst>
        </pc:spChg>
        <pc:spChg chg="add del">
          <ac:chgData name="Beata Cieślak" userId="b3964a37720fc6de" providerId="LiveId" clId="{600D1751-9F87-F849-8A08-20E1597E159E}" dt="2021-04-26T19:20:16.479" v="95" actId="26606"/>
          <ac:spMkLst>
            <pc:docMk/>
            <pc:sldMk cId="1342855709" sldId="274"/>
            <ac:spMk id="8220" creationId="{86293361-111E-427D-8E5B-256944AC8395}"/>
          </ac:spMkLst>
        </pc:spChg>
        <pc:spChg chg="add del">
          <ac:chgData name="Beata Cieślak" userId="b3964a37720fc6de" providerId="LiveId" clId="{600D1751-9F87-F849-8A08-20E1597E159E}" dt="2021-04-26T19:20:16.479" v="95" actId="26606"/>
          <ac:spMkLst>
            <pc:docMk/>
            <pc:sldMk cId="1342855709" sldId="274"/>
            <ac:spMk id="8222" creationId="{78907291-9D6D-4740-81DB-441477BCA279}"/>
          </ac:spMkLst>
        </pc:spChg>
        <pc:grpChg chg="add del">
          <ac:chgData name="Beata Cieślak" userId="b3964a37720fc6de" providerId="LiveId" clId="{600D1751-9F87-F849-8A08-20E1597E159E}" dt="2021-04-26T19:18:58.756" v="61" actId="26606"/>
          <ac:grpSpMkLst>
            <pc:docMk/>
            <pc:sldMk cId="1342855709" sldId="274"/>
            <ac:grpSpMk id="80" creationId="{A41D73DD-160B-4885-A9CF-94EADD70D421}"/>
          </ac:grpSpMkLst>
        </pc:grpChg>
        <pc:grpChg chg="add del">
          <ac:chgData name="Beata Cieślak" userId="b3964a37720fc6de" providerId="LiveId" clId="{600D1751-9F87-F849-8A08-20E1597E159E}" dt="2021-04-26T19:19:10.742" v="65" actId="26606"/>
          <ac:grpSpMkLst>
            <pc:docMk/>
            <pc:sldMk cId="1342855709" sldId="274"/>
            <ac:grpSpMk id="8207" creationId="{A4AE1828-51FD-4AD7-BCF6-9AF5C696CE5D}"/>
          </ac:grpSpMkLst>
        </pc:grpChg>
        <pc:grpChg chg="add del">
          <ac:chgData name="Beata Cieślak" userId="b3964a37720fc6de" providerId="LiveId" clId="{600D1751-9F87-F849-8A08-20E1597E159E}" dt="2021-04-26T19:20:16.479" v="95" actId="26606"/>
          <ac:grpSpMkLst>
            <pc:docMk/>
            <pc:sldMk cId="1342855709" sldId="274"/>
            <ac:grpSpMk id="8221" creationId="{A41D73DD-160B-4885-A9CF-94EADD70D421}"/>
          </ac:grpSpMkLst>
        </pc:grpChg>
        <pc:picChg chg="mod ord">
          <ac:chgData name="Beata Cieślak" userId="b3964a37720fc6de" providerId="LiveId" clId="{600D1751-9F87-F849-8A08-20E1597E159E}" dt="2021-04-26T19:20:16.479" v="95" actId="26606"/>
          <ac:picMkLst>
            <pc:docMk/>
            <pc:sldMk cId="1342855709" sldId="274"/>
            <ac:picMk id="8194" creationId="{28961028-F2D4-46AF-8E55-CCF6B9935575}"/>
          </ac:picMkLst>
        </pc:picChg>
        <pc:picChg chg="mod ord">
          <ac:chgData name="Beata Cieślak" userId="b3964a37720fc6de" providerId="LiveId" clId="{600D1751-9F87-F849-8A08-20E1597E159E}" dt="2021-04-26T19:20:16.479" v="95" actId="26606"/>
          <ac:picMkLst>
            <pc:docMk/>
            <pc:sldMk cId="1342855709" sldId="274"/>
            <ac:picMk id="8196" creationId="{92565055-B4B3-43A8-AE75-54D31AFFEBA9}"/>
          </ac:picMkLst>
        </pc:picChg>
        <pc:cxnChg chg="add del">
          <ac:chgData name="Beata Cieślak" userId="b3964a37720fc6de" providerId="LiveId" clId="{600D1751-9F87-F849-8A08-20E1597E159E}" dt="2021-04-26T19:19:15.256" v="67" actId="26606"/>
          <ac:cxnSpMkLst>
            <pc:docMk/>
            <pc:sldMk cId="1342855709" sldId="274"/>
            <ac:cxnSpMk id="8211" creationId="{AF5191F1-A1C8-4AEE-8007-DF304E42B15E}"/>
          </ac:cxnSpMkLst>
        </pc:cxnChg>
      </pc:sldChg>
      <pc:sldChg chg="addSp modSp mod modTransition setBg">
        <pc:chgData name="Beata Cieślak" userId="b3964a37720fc6de" providerId="LiveId" clId="{600D1751-9F87-F849-8A08-20E1597E159E}" dt="2021-04-27T17:41:50.757" v="1650" actId="20577"/>
        <pc:sldMkLst>
          <pc:docMk/>
          <pc:sldMk cId="2808319991" sldId="275"/>
        </pc:sldMkLst>
        <pc:spChg chg="mod ord">
          <ac:chgData name="Beata Cieślak" userId="b3964a37720fc6de" providerId="LiveId" clId="{600D1751-9F87-F849-8A08-20E1597E159E}" dt="2021-04-27T17:41:50.757" v="1650" actId="20577"/>
          <ac:spMkLst>
            <pc:docMk/>
            <pc:sldMk cId="2808319991" sldId="275"/>
            <ac:spMk id="4" creationId="{6E7B34CB-ECDE-45FC-AC7D-B459871436EA}"/>
          </ac:spMkLst>
        </pc:spChg>
        <pc:spChg chg="mod">
          <ac:chgData name="Beata Cieślak" userId="b3964a37720fc6de" providerId="LiveId" clId="{600D1751-9F87-F849-8A08-20E1597E159E}" dt="2021-04-26T19:20:43.786" v="99" actId="26606"/>
          <ac:spMkLst>
            <pc:docMk/>
            <pc:sldMk cId="2808319991" sldId="275"/>
            <ac:spMk id="10" creationId="{3E828D6B-31E6-4AA9-9A99-01CDCF86F469}"/>
          </ac:spMkLst>
        </pc:spChg>
        <pc:spChg chg="add">
          <ac:chgData name="Beata Cieślak" userId="b3964a37720fc6de" providerId="LiveId" clId="{600D1751-9F87-F849-8A08-20E1597E159E}" dt="2021-04-26T19:20:43.786" v="99" actId="26606"/>
          <ac:spMkLst>
            <pc:docMk/>
            <pc:sldMk cId="2808319991" sldId="275"/>
            <ac:spMk id="71" creationId="{9A42C7B2-7BD6-433A-95AB-5AA4F44B5819}"/>
          </ac:spMkLst>
        </pc:spChg>
        <pc:spChg chg="add">
          <ac:chgData name="Beata Cieślak" userId="b3964a37720fc6de" providerId="LiveId" clId="{600D1751-9F87-F849-8A08-20E1597E159E}" dt="2021-04-26T19:20:43.786" v="99" actId="26606"/>
          <ac:spMkLst>
            <pc:docMk/>
            <pc:sldMk cId="2808319991" sldId="275"/>
            <ac:spMk id="73" creationId="{0ADDB668-2CA4-4D2B-9C34-3487CA330BA8}"/>
          </ac:spMkLst>
        </pc:spChg>
        <pc:spChg chg="add">
          <ac:chgData name="Beata Cieślak" userId="b3964a37720fc6de" providerId="LiveId" clId="{600D1751-9F87-F849-8A08-20E1597E159E}" dt="2021-04-26T19:20:43.786" v="99" actId="26606"/>
          <ac:spMkLst>
            <pc:docMk/>
            <pc:sldMk cId="2808319991" sldId="275"/>
            <ac:spMk id="75" creationId="{2568BC19-F052-4108-93E1-6A3D1DEC072F}"/>
          </ac:spMkLst>
        </pc:spChg>
        <pc:spChg chg="add">
          <ac:chgData name="Beata Cieślak" userId="b3964a37720fc6de" providerId="LiveId" clId="{600D1751-9F87-F849-8A08-20E1597E159E}" dt="2021-04-26T19:20:43.786" v="99" actId="26606"/>
          <ac:spMkLst>
            <pc:docMk/>
            <pc:sldMk cId="2808319991" sldId="275"/>
            <ac:spMk id="77" creationId="{D5FD337D-4D6B-4C8B-B6F5-121097E09881}"/>
          </ac:spMkLst>
        </pc:spChg>
        <pc:picChg chg="mod">
          <ac:chgData name="Beata Cieślak" userId="b3964a37720fc6de" providerId="LiveId" clId="{600D1751-9F87-F849-8A08-20E1597E159E}" dt="2021-04-26T19:20:47.086" v="102" actId="27614"/>
          <ac:picMkLst>
            <pc:docMk/>
            <pc:sldMk cId="2808319991" sldId="275"/>
            <ac:picMk id="6" creationId="{3848FDB4-AEC6-4C95-ADBD-5FBCDEA1EA01}"/>
          </ac:picMkLst>
        </pc:picChg>
        <pc:picChg chg="mod">
          <ac:chgData name="Beata Cieślak" userId="b3964a37720fc6de" providerId="LiveId" clId="{600D1751-9F87-F849-8A08-20E1597E159E}" dt="2021-04-26T19:20:51.810" v="103" actId="1076"/>
          <ac:picMkLst>
            <pc:docMk/>
            <pc:sldMk cId="2808319991" sldId="275"/>
            <ac:picMk id="8" creationId="{8EA15939-5C2A-46DC-9A03-A1BBD1C052B0}"/>
          </ac:picMkLst>
        </pc:picChg>
        <pc:picChg chg="mod ord">
          <ac:chgData name="Beata Cieślak" userId="b3964a37720fc6de" providerId="LiveId" clId="{600D1751-9F87-F849-8A08-20E1597E159E}" dt="2021-04-26T19:20:47.082" v="101" actId="27614"/>
          <ac:picMkLst>
            <pc:docMk/>
            <pc:sldMk cId="2808319991" sldId="275"/>
            <ac:picMk id="10242" creationId="{998E108D-B116-4FD3-B71F-CC0A8D82103E}"/>
          </ac:picMkLst>
        </pc:picChg>
      </pc:sldChg>
      <pc:sldChg chg="addSp modSp mod modTransition setBg">
        <pc:chgData name="Beata Cieślak" userId="b3964a37720fc6de" providerId="LiveId" clId="{600D1751-9F87-F849-8A08-20E1597E159E}" dt="2021-04-26T19:42:44.400" v="428"/>
        <pc:sldMkLst>
          <pc:docMk/>
          <pc:sldMk cId="1037216437" sldId="276"/>
        </pc:sldMkLst>
        <pc:spChg chg="mod">
          <ac:chgData name="Beata Cieślak" userId="b3964a37720fc6de" providerId="LiveId" clId="{600D1751-9F87-F849-8A08-20E1597E159E}" dt="2021-04-26T19:21:17.930" v="104" actId="26606"/>
          <ac:spMkLst>
            <pc:docMk/>
            <pc:sldMk cId="1037216437" sldId="276"/>
            <ac:spMk id="4" creationId="{FB4FDD4A-5778-47C4-8E78-4DA42837BCB3}"/>
          </ac:spMkLst>
        </pc:spChg>
        <pc:spChg chg="mod ord">
          <ac:chgData name="Beata Cieślak" userId="b3964a37720fc6de" providerId="LiveId" clId="{600D1751-9F87-F849-8A08-20E1597E159E}" dt="2021-04-26T19:21:17.930" v="104" actId="26606"/>
          <ac:spMkLst>
            <pc:docMk/>
            <pc:sldMk cId="1037216437" sldId="276"/>
            <ac:spMk id="8" creationId="{D174A0F0-8AAC-43D7-8342-53FCA92F0C78}"/>
          </ac:spMkLst>
        </pc:spChg>
        <pc:spChg chg="add">
          <ac:chgData name="Beata Cieślak" userId="b3964a37720fc6de" providerId="LiveId" clId="{600D1751-9F87-F849-8A08-20E1597E159E}" dt="2021-04-26T19:21:17.930" v="104" actId="26606"/>
          <ac:spMkLst>
            <pc:docMk/>
            <pc:sldMk cId="1037216437" sldId="276"/>
            <ac:spMk id="72" creationId="{4038CB10-1F5C-4D54-9DF7-12586DE5B007}"/>
          </ac:spMkLst>
        </pc:spChg>
        <pc:spChg chg="add">
          <ac:chgData name="Beata Cieślak" userId="b3964a37720fc6de" providerId="LiveId" clId="{600D1751-9F87-F849-8A08-20E1597E159E}" dt="2021-04-26T19:21:17.930" v="104" actId="26606"/>
          <ac:spMkLst>
            <pc:docMk/>
            <pc:sldMk cId="1037216437" sldId="276"/>
            <ac:spMk id="74" creationId="{73ED6512-6858-4552-B699-9A97FE9A4EA2}"/>
          </ac:spMkLst>
        </pc:spChg>
        <pc:picChg chg="mod">
          <ac:chgData name="Beata Cieślak" userId="b3964a37720fc6de" providerId="LiveId" clId="{600D1751-9F87-F849-8A08-20E1597E159E}" dt="2021-04-26T19:21:17.930" v="104" actId="26606"/>
          <ac:picMkLst>
            <pc:docMk/>
            <pc:sldMk cId="1037216437" sldId="276"/>
            <ac:picMk id="1026" creationId="{66550ED0-03CE-4B6D-96DC-3BF0BD939B96}"/>
          </ac:picMkLst>
        </pc:picChg>
        <pc:picChg chg="mod">
          <ac:chgData name="Beata Cieślak" userId="b3964a37720fc6de" providerId="LiveId" clId="{600D1751-9F87-F849-8A08-20E1597E159E}" dt="2021-04-26T19:21:23.104" v="105" actId="27614"/>
          <ac:picMkLst>
            <pc:docMk/>
            <pc:sldMk cId="1037216437" sldId="276"/>
            <ac:picMk id="11266" creationId="{E503473B-4A5B-41EE-8204-5AD5AA65CAFF}"/>
          </ac:picMkLst>
        </pc:picChg>
      </pc:sldChg>
      <pc:sldChg chg="addSp delSp modSp mod modTransition setBg setClrOvrMap">
        <pc:chgData name="Beata Cieślak" userId="b3964a37720fc6de" providerId="LiveId" clId="{600D1751-9F87-F849-8A08-20E1597E159E}" dt="2021-04-26T19:42:44.400" v="428"/>
        <pc:sldMkLst>
          <pc:docMk/>
          <pc:sldMk cId="2439447804" sldId="277"/>
        </pc:sldMkLst>
        <pc:spChg chg="mod ord">
          <ac:chgData name="Beata Cieślak" userId="b3964a37720fc6de" providerId="LiveId" clId="{600D1751-9F87-F849-8A08-20E1597E159E}" dt="2021-04-26T19:23:59.184" v="211" actId="1076"/>
          <ac:spMkLst>
            <pc:docMk/>
            <pc:sldMk cId="2439447804" sldId="277"/>
            <ac:spMk id="5" creationId="{670D5EC4-BE4A-45E6-A303-EC1724D96262}"/>
          </ac:spMkLst>
        </pc:spChg>
        <pc:spChg chg="add del">
          <ac:chgData name="Beata Cieślak" userId="b3964a37720fc6de" providerId="LiveId" clId="{600D1751-9F87-F849-8A08-20E1597E159E}" dt="2021-04-26T19:22:21.594" v="107" actId="26606"/>
          <ac:spMkLst>
            <pc:docMk/>
            <pc:sldMk cId="2439447804" sldId="277"/>
            <ac:spMk id="11" creationId="{2A0E4E09-FC02-4ADC-951A-3FFA90B6FE39}"/>
          </ac:spMkLst>
        </pc:spChg>
        <pc:spChg chg="add del">
          <ac:chgData name="Beata Cieślak" userId="b3964a37720fc6de" providerId="LiveId" clId="{600D1751-9F87-F849-8A08-20E1597E159E}" dt="2021-04-26T19:22:21.594" v="107" actId="26606"/>
          <ac:spMkLst>
            <pc:docMk/>
            <pc:sldMk cId="2439447804" sldId="277"/>
            <ac:spMk id="13" creationId="{9453FF84-60C1-4EA8-B49B-1B8C2D0C589F}"/>
          </ac:spMkLst>
        </pc:spChg>
        <pc:spChg chg="add del">
          <ac:chgData name="Beata Cieślak" userId="b3964a37720fc6de" providerId="LiveId" clId="{600D1751-9F87-F849-8A08-20E1597E159E}" dt="2021-04-26T19:22:31.123" v="109" actId="26606"/>
          <ac:spMkLst>
            <pc:docMk/>
            <pc:sldMk cId="2439447804" sldId="277"/>
            <ac:spMk id="15" creationId="{79F40191-0F44-4FD1-82CC-ACB507C14BE6}"/>
          </ac:spMkLst>
        </pc:spChg>
        <pc:spChg chg="add del">
          <ac:chgData name="Beata Cieślak" userId="b3964a37720fc6de" providerId="LiveId" clId="{600D1751-9F87-F849-8A08-20E1597E159E}" dt="2021-04-26T19:22:31.123" v="109" actId="26606"/>
          <ac:spMkLst>
            <pc:docMk/>
            <pc:sldMk cId="2439447804" sldId="277"/>
            <ac:spMk id="16" creationId="{A061BA2E-A388-41C5-B73A-B0FEB6B1029D}"/>
          </ac:spMkLst>
        </pc:spChg>
        <pc:spChg chg="add del">
          <ac:chgData name="Beata Cieślak" userId="b3964a37720fc6de" providerId="LiveId" clId="{600D1751-9F87-F849-8A08-20E1597E159E}" dt="2021-04-26T19:22:31.123" v="109" actId="26606"/>
          <ac:spMkLst>
            <pc:docMk/>
            <pc:sldMk cId="2439447804" sldId="277"/>
            <ac:spMk id="17" creationId="{76E192A2-3ED3-4081-8A86-A22B5114178F}"/>
          </ac:spMkLst>
        </pc:spChg>
        <pc:spChg chg="add del">
          <ac:chgData name="Beata Cieślak" userId="b3964a37720fc6de" providerId="LiveId" clId="{600D1751-9F87-F849-8A08-20E1597E159E}" dt="2021-04-26T19:22:32.143" v="111" actId="26606"/>
          <ac:spMkLst>
            <pc:docMk/>
            <pc:sldMk cId="2439447804" sldId="277"/>
            <ac:spMk id="19" creationId="{557ADA24-F07F-4AF3-A108-8B0538C1BB87}"/>
          </ac:spMkLst>
        </pc:spChg>
        <pc:spChg chg="add del">
          <ac:chgData name="Beata Cieślak" userId="b3964a37720fc6de" providerId="LiveId" clId="{600D1751-9F87-F849-8A08-20E1597E159E}" dt="2021-04-26T19:22:35.467" v="113" actId="26606"/>
          <ac:spMkLst>
            <pc:docMk/>
            <pc:sldMk cId="2439447804" sldId="277"/>
            <ac:spMk id="21" creationId="{A8CCCB6D-5162-4AAE-A5E3-3AC55410DBCE}"/>
          </ac:spMkLst>
        </pc:spChg>
        <pc:spChg chg="add del">
          <ac:chgData name="Beata Cieślak" userId="b3964a37720fc6de" providerId="LiveId" clId="{600D1751-9F87-F849-8A08-20E1597E159E}" dt="2021-04-26T19:22:35.467" v="113" actId="26606"/>
          <ac:spMkLst>
            <pc:docMk/>
            <pc:sldMk cId="2439447804" sldId="277"/>
            <ac:spMk id="22" creationId="{0BCD8C04-CC7B-40EF-82EB-E9821F79BB86}"/>
          </ac:spMkLst>
        </pc:spChg>
        <pc:spChg chg="add">
          <ac:chgData name="Beata Cieślak" userId="b3964a37720fc6de" providerId="LiveId" clId="{600D1751-9F87-F849-8A08-20E1597E159E}" dt="2021-04-26T19:22:35.499" v="114" actId="26606"/>
          <ac:spMkLst>
            <pc:docMk/>
            <pc:sldMk cId="2439447804" sldId="277"/>
            <ac:spMk id="24" creationId="{F8446B12-7391-4711-8B31-112A0B896C76}"/>
          </ac:spMkLst>
        </pc:spChg>
        <pc:grpChg chg="add">
          <ac:chgData name="Beata Cieślak" userId="b3964a37720fc6de" providerId="LiveId" clId="{600D1751-9F87-F849-8A08-20E1597E159E}" dt="2021-04-26T19:22:35.499" v="114" actId="26606"/>
          <ac:grpSpMkLst>
            <pc:docMk/>
            <pc:sldMk cId="2439447804" sldId="277"/>
            <ac:grpSpMk id="25" creationId="{C36E7633-D204-4C70-AA1D-FC904463EAEC}"/>
          </ac:grpSpMkLst>
        </pc:grpChg>
        <pc:picChg chg="mod ord">
          <ac:chgData name="Beata Cieślak" userId="b3964a37720fc6de" providerId="LiveId" clId="{600D1751-9F87-F849-8A08-20E1597E159E}" dt="2021-04-26T19:22:35.499" v="114" actId="26606"/>
          <ac:picMkLst>
            <pc:docMk/>
            <pc:sldMk cId="2439447804" sldId="277"/>
            <ac:picMk id="4" creationId="{24072D59-4276-4E03-8B33-9B880F6C9CC1}"/>
          </ac:picMkLst>
        </pc:picChg>
        <pc:picChg chg="mod">
          <ac:chgData name="Beata Cieślak" userId="b3964a37720fc6de" providerId="LiveId" clId="{600D1751-9F87-F849-8A08-20E1597E159E}" dt="2021-04-26T19:22:35.499" v="114" actId="26606"/>
          <ac:picMkLst>
            <pc:docMk/>
            <pc:sldMk cId="2439447804" sldId="277"/>
            <ac:picMk id="6" creationId="{EBAC885D-F9D9-4C4A-AD2A-1BB0AD8B9510}"/>
          </ac:picMkLst>
        </pc:picChg>
      </pc:sldChg>
      <pc:sldChg chg="addSp modSp mod modTransition setBg">
        <pc:chgData name="Beata Cieślak" userId="b3964a37720fc6de" providerId="LiveId" clId="{600D1751-9F87-F849-8A08-20E1597E159E}" dt="2021-04-26T19:42:44.400" v="428"/>
        <pc:sldMkLst>
          <pc:docMk/>
          <pc:sldMk cId="2577855381" sldId="278"/>
        </pc:sldMkLst>
        <pc:spChg chg="mod">
          <ac:chgData name="Beata Cieślak" userId="b3964a37720fc6de" providerId="LiveId" clId="{600D1751-9F87-F849-8A08-20E1597E159E}" dt="2021-04-26T19:24:09.909" v="212" actId="26606"/>
          <ac:spMkLst>
            <pc:docMk/>
            <pc:sldMk cId="2577855381" sldId="278"/>
            <ac:spMk id="5" creationId="{670D5EC4-BE4A-45E6-A303-EC1724D96262}"/>
          </ac:spMkLst>
        </pc:spChg>
        <pc:spChg chg="add">
          <ac:chgData name="Beata Cieślak" userId="b3964a37720fc6de" providerId="LiveId" clId="{600D1751-9F87-F849-8A08-20E1597E159E}" dt="2021-04-26T19:24:09.909" v="212" actId="26606"/>
          <ac:spMkLst>
            <pc:docMk/>
            <pc:sldMk cId="2577855381" sldId="278"/>
            <ac:spMk id="10" creationId="{100EDD19-6802-4EC3-95CE-CFFAB042CFD6}"/>
          </ac:spMkLst>
        </pc:spChg>
        <pc:spChg chg="add">
          <ac:chgData name="Beata Cieślak" userId="b3964a37720fc6de" providerId="LiveId" clId="{600D1751-9F87-F849-8A08-20E1597E159E}" dt="2021-04-26T19:24:09.909" v="212" actId="26606"/>
          <ac:spMkLst>
            <pc:docMk/>
            <pc:sldMk cId="2577855381" sldId="278"/>
            <ac:spMk id="12" creationId="{DB17E863-922E-4C26-BD64-E8FD41D28661}"/>
          </ac:spMkLst>
        </pc:spChg>
      </pc:sldChg>
      <pc:sldChg chg="addSp delSp modSp new mod modTransition setBg addAnim modAnim setClrOvrMap">
        <pc:chgData name="Beata Cieślak" userId="b3964a37720fc6de" providerId="LiveId" clId="{600D1751-9F87-F849-8A08-20E1597E159E}" dt="2021-04-26T19:42:44.400" v="428"/>
        <pc:sldMkLst>
          <pc:docMk/>
          <pc:sldMk cId="130333970" sldId="279"/>
        </pc:sldMkLst>
        <pc:spChg chg="mod ord">
          <ac:chgData name="Beata Cieślak" userId="b3964a37720fc6de" providerId="LiveId" clId="{600D1751-9F87-F849-8A08-20E1597E159E}" dt="2021-04-26T19:29:12.592" v="248" actId="26606"/>
          <ac:spMkLst>
            <pc:docMk/>
            <pc:sldMk cId="130333970" sldId="279"/>
            <ac:spMk id="2" creationId="{413F354E-3BD8-A442-B5ED-F571B9A8490F}"/>
          </ac:spMkLst>
        </pc:spChg>
        <pc:spChg chg="del">
          <ac:chgData name="Beata Cieślak" userId="b3964a37720fc6de" providerId="LiveId" clId="{600D1751-9F87-F849-8A08-20E1597E159E}" dt="2021-04-26T19:27:02.894" v="225"/>
          <ac:spMkLst>
            <pc:docMk/>
            <pc:sldMk cId="130333970" sldId="279"/>
            <ac:spMk id="3" creationId="{5B515F61-9B2A-6F4A-9851-25D3EF5CA74E}"/>
          </ac:spMkLst>
        </pc:spChg>
        <pc:spChg chg="add del">
          <ac:chgData name="Beata Cieślak" userId="b3964a37720fc6de" providerId="LiveId" clId="{600D1751-9F87-F849-8A08-20E1597E159E}" dt="2021-04-26T19:28:30.559" v="242" actId="26606"/>
          <ac:spMkLst>
            <pc:docMk/>
            <pc:sldMk cId="130333970" sldId="279"/>
            <ac:spMk id="8" creationId="{AD668732-ACDB-4412-BAA1-A6AF10DDCBBD}"/>
          </ac:spMkLst>
        </pc:spChg>
        <pc:spChg chg="add del">
          <ac:chgData name="Beata Cieślak" userId="b3964a37720fc6de" providerId="LiveId" clId="{600D1751-9F87-F849-8A08-20E1597E159E}" dt="2021-04-26T19:28:30.559" v="242" actId="26606"/>
          <ac:spMkLst>
            <pc:docMk/>
            <pc:sldMk cId="130333970" sldId="279"/>
            <ac:spMk id="11" creationId="{5E8D2E83-FB3A-40E7-A9E5-7AB389D612B4}"/>
          </ac:spMkLst>
        </pc:spChg>
        <pc:spChg chg="add del">
          <ac:chgData name="Beata Cieślak" userId="b3964a37720fc6de" providerId="LiveId" clId="{600D1751-9F87-F849-8A08-20E1597E159E}" dt="2021-04-26T19:27:32.227" v="229" actId="26606"/>
          <ac:spMkLst>
            <pc:docMk/>
            <pc:sldMk cId="130333970" sldId="279"/>
            <ac:spMk id="16" creationId="{AD35AE2F-5E3A-49D9-8DE1-8A333BA4088E}"/>
          </ac:spMkLst>
        </pc:spChg>
        <pc:spChg chg="add del">
          <ac:chgData name="Beata Cieślak" userId="b3964a37720fc6de" providerId="LiveId" clId="{600D1751-9F87-F849-8A08-20E1597E159E}" dt="2021-04-26T19:27:32.227" v="229" actId="26606"/>
          <ac:spMkLst>
            <pc:docMk/>
            <pc:sldMk cId="130333970" sldId="279"/>
            <ac:spMk id="18" creationId="{98072727-1E1A-4B8C-8839-AAB69FA2ECE2}"/>
          </ac:spMkLst>
        </pc:spChg>
        <pc:spChg chg="add del">
          <ac:chgData name="Beata Cieślak" userId="b3964a37720fc6de" providerId="LiveId" clId="{600D1751-9F87-F849-8A08-20E1597E159E}" dt="2021-04-26T19:27:32.227" v="229" actId="26606"/>
          <ac:spMkLst>
            <pc:docMk/>
            <pc:sldMk cId="130333970" sldId="279"/>
            <ac:spMk id="20" creationId="{79EB4626-023C-436D-9F57-9EB46080909D}"/>
          </ac:spMkLst>
        </pc:spChg>
        <pc:spChg chg="add del">
          <ac:chgData name="Beata Cieślak" userId="b3964a37720fc6de" providerId="LiveId" clId="{600D1751-9F87-F849-8A08-20E1597E159E}" dt="2021-04-26T19:27:36.533" v="231" actId="26606"/>
          <ac:spMkLst>
            <pc:docMk/>
            <pc:sldMk cId="130333970" sldId="279"/>
            <ac:spMk id="22" creationId="{87CC2527-562A-4F69-B487-4371E5B243E7}"/>
          </ac:spMkLst>
        </pc:spChg>
        <pc:spChg chg="add del">
          <ac:chgData name="Beata Cieślak" userId="b3964a37720fc6de" providerId="LiveId" clId="{600D1751-9F87-F849-8A08-20E1597E159E}" dt="2021-04-26T19:27:47.977" v="233" actId="26606"/>
          <ac:spMkLst>
            <pc:docMk/>
            <pc:sldMk cId="130333970" sldId="279"/>
            <ac:spMk id="25" creationId="{37C89E4B-3C9F-44B9-8B86-D9E3D112D8EC}"/>
          </ac:spMkLst>
        </pc:spChg>
        <pc:spChg chg="add del">
          <ac:chgData name="Beata Cieślak" userId="b3964a37720fc6de" providerId="LiveId" clId="{600D1751-9F87-F849-8A08-20E1597E159E}" dt="2021-04-26T19:27:58.313" v="235" actId="26606"/>
          <ac:spMkLst>
            <pc:docMk/>
            <pc:sldMk cId="130333970" sldId="279"/>
            <ac:spMk id="29" creationId="{8A95209C-5275-4E15-8EA7-7F42980ABF2D}"/>
          </ac:spMkLst>
        </pc:spChg>
        <pc:spChg chg="add del">
          <ac:chgData name="Beata Cieślak" userId="b3964a37720fc6de" providerId="LiveId" clId="{600D1751-9F87-F849-8A08-20E1597E159E}" dt="2021-04-26T19:27:58.313" v="235" actId="26606"/>
          <ac:spMkLst>
            <pc:docMk/>
            <pc:sldMk cId="130333970" sldId="279"/>
            <ac:spMk id="30" creationId="{4F2ED431-E304-4FF0-9F4E-032783C9D612}"/>
          </ac:spMkLst>
        </pc:spChg>
        <pc:spChg chg="add del">
          <ac:chgData name="Beata Cieślak" userId="b3964a37720fc6de" providerId="LiveId" clId="{600D1751-9F87-F849-8A08-20E1597E159E}" dt="2021-04-26T19:27:58.313" v="235" actId="26606"/>
          <ac:spMkLst>
            <pc:docMk/>
            <pc:sldMk cId="130333970" sldId="279"/>
            <ac:spMk id="31" creationId="{4E87FCFB-2CCE-460D-B3DD-557C8BD1B94A}"/>
          </ac:spMkLst>
        </pc:spChg>
        <pc:spChg chg="add del">
          <ac:chgData name="Beata Cieślak" userId="b3964a37720fc6de" providerId="LiveId" clId="{600D1751-9F87-F849-8A08-20E1597E159E}" dt="2021-04-26T19:28:00.597" v="237" actId="26606"/>
          <ac:spMkLst>
            <pc:docMk/>
            <pc:sldMk cId="130333970" sldId="279"/>
            <ac:spMk id="33" creationId="{71B2258F-86CA-4D4D-8270-BC05FCDEBFB3}"/>
          </ac:spMkLst>
        </pc:spChg>
        <pc:spChg chg="add del">
          <ac:chgData name="Beata Cieślak" userId="b3964a37720fc6de" providerId="LiveId" clId="{600D1751-9F87-F849-8A08-20E1597E159E}" dt="2021-04-26T19:28:13.788" v="239" actId="26606"/>
          <ac:spMkLst>
            <pc:docMk/>
            <pc:sldMk cId="130333970" sldId="279"/>
            <ac:spMk id="35" creationId="{657F69E0-C4B0-4BEC-A689-4F8D877F05D4}"/>
          </ac:spMkLst>
        </pc:spChg>
        <pc:spChg chg="add del">
          <ac:chgData name="Beata Cieślak" userId="b3964a37720fc6de" providerId="LiveId" clId="{600D1751-9F87-F849-8A08-20E1597E159E}" dt="2021-04-26T19:28:13.788" v="239" actId="26606"/>
          <ac:spMkLst>
            <pc:docMk/>
            <pc:sldMk cId="130333970" sldId="279"/>
            <ac:spMk id="36" creationId="{9F6380B4-6A1C-481E-8408-B4E6C75B9B81}"/>
          </ac:spMkLst>
        </pc:spChg>
        <pc:spChg chg="add del">
          <ac:chgData name="Beata Cieślak" userId="b3964a37720fc6de" providerId="LiveId" clId="{600D1751-9F87-F849-8A08-20E1597E159E}" dt="2021-04-26T19:28:30.369" v="241" actId="26606"/>
          <ac:spMkLst>
            <pc:docMk/>
            <pc:sldMk cId="130333970" sldId="279"/>
            <ac:spMk id="38" creationId="{D928DD85-BB99-450D-A702-2683E0296282}"/>
          </ac:spMkLst>
        </pc:spChg>
        <pc:spChg chg="add del">
          <ac:chgData name="Beata Cieślak" userId="b3964a37720fc6de" providerId="LiveId" clId="{600D1751-9F87-F849-8A08-20E1597E159E}" dt="2021-04-26T19:28:30.369" v="241" actId="26606"/>
          <ac:spMkLst>
            <pc:docMk/>
            <pc:sldMk cId="130333970" sldId="279"/>
            <ac:spMk id="39" creationId="{240E5BD2-4019-4012-A1AA-628900E659E9}"/>
          </ac:spMkLst>
        </pc:spChg>
        <pc:spChg chg="add del">
          <ac:chgData name="Beata Cieślak" userId="b3964a37720fc6de" providerId="LiveId" clId="{600D1751-9F87-F849-8A08-20E1597E159E}" dt="2021-04-26T19:29:12.592" v="248" actId="26606"/>
          <ac:spMkLst>
            <pc:docMk/>
            <pc:sldMk cId="130333970" sldId="279"/>
            <ac:spMk id="41" creationId="{7C432AFE-B3D2-4BFF-BF8F-96C27AFF1AC7}"/>
          </ac:spMkLst>
        </pc:spChg>
        <pc:spChg chg="add del">
          <ac:chgData name="Beata Cieślak" userId="b3964a37720fc6de" providerId="LiveId" clId="{600D1751-9F87-F849-8A08-20E1597E159E}" dt="2021-04-26T19:29:12.592" v="248" actId="26606"/>
          <ac:spMkLst>
            <pc:docMk/>
            <pc:sldMk cId="130333970" sldId="279"/>
            <ac:spMk id="42" creationId="{AF2F604E-43BE-4DC3-B983-E071523364F8}"/>
          </ac:spMkLst>
        </pc:spChg>
        <pc:spChg chg="add del">
          <ac:chgData name="Beata Cieślak" userId="b3964a37720fc6de" providerId="LiveId" clId="{600D1751-9F87-F849-8A08-20E1597E159E}" dt="2021-04-26T19:29:12.592" v="248" actId="26606"/>
          <ac:spMkLst>
            <pc:docMk/>
            <pc:sldMk cId="130333970" sldId="279"/>
            <ac:spMk id="43" creationId="{08C9B587-E65E-4B52-B37C-ABEBB6E87928}"/>
          </ac:spMkLst>
        </pc:spChg>
        <pc:spChg chg="add del mod">
          <ac:chgData name="Beata Cieślak" userId="b3964a37720fc6de" providerId="LiveId" clId="{600D1751-9F87-F849-8A08-20E1597E159E}" dt="2021-04-26T19:28:58.954" v="246" actId="21"/>
          <ac:spMkLst>
            <pc:docMk/>
            <pc:sldMk cId="130333970" sldId="279"/>
            <ac:spMk id="44" creationId="{AD668732-ACDB-4412-BAA1-A6AF10DDCBBD}"/>
          </ac:spMkLst>
        </pc:spChg>
        <pc:spChg chg="add">
          <ac:chgData name="Beata Cieślak" userId="b3964a37720fc6de" providerId="LiveId" clId="{600D1751-9F87-F849-8A08-20E1597E159E}" dt="2021-04-26T19:29:12.592" v="248" actId="26606"/>
          <ac:spMkLst>
            <pc:docMk/>
            <pc:sldMk cId="130333970" sldId="279"/>
            <ac:spMk id="48" creationId="{F1611BA9-268A-49A6-84F8-FC91536686E4}"/>
          </ac:spMkLst>
        </pc:spChg>
        <pc:spChg chg="add">
          <ac:chgData name="Beata Cieślak" userId="b3964a37720fc6de" providerId="LiveId" clId="{600D1751-9F87-F849-8A08-20E1597E159E}" dt="2021-04-26T19:29:12.592" v="248" actId="26606"/>
          <ac:spMkLst>
            <pc:docMk/>
            <pc:sldMk cId="130333970" sldId="279"/>
            <ac:spMk id="50" creationId="{E20EB187-900F-4AF5-813B-101456D9FD39}"/>
          </ac:spMkLst>
        </pc:spChg>
        <pc:spChg chg="add">
          <ac:chgData name="Beata Cieślak" userId="b3964a37720fc6de" providerId="LiveId" clId="{600D1751-9F87-F849-8A08-20E1597E159E}" dt="2021-04-26T19:29:12.592" v="248" actId="26606"/>
          <ac:spMkLst>
            <pc:docMk/>
            <pc:sldMk cId="130333970" sldId="279"/>
            <ac:spMk id="52" creationId="{1825D5AF-D278-4D9A-A4F5-A1A1D3507636}"/>
          </ac:spMkLst>
        </pc:spChg>
        <pc:picChg chg="add del mod">
          <ac:chgData name="Beata Cieślak" userId="b3964a37720fc6de" providerId="LiveId" clId="{600D1751-9F87-F849-8A08-20E1597E159E}" dt="2021-04-26T19:31:55.437" v="284" actId="1076"/>
          <ac:picMkLst>
            <pc:docMk/>
            <pc:sldMk cId="130333970" sldId="279"/>
            <ac:picMk id="4" creationId="{B569B8FD-56C6-A54D-A6C0-AC099DA520A8}"/>
          </ac:picMkLst>
        </pc:picChg>
        <pc:picChg chg="add mod">
          <ac:chgData name="Beata Cieślak" userId="b3964a37720fc6de" providerId="LiveId" clId="{600D1751-9F87-F849-8A08-20E1597E159E}" dt="2021-04-26T19:31:58.264" v="285"/>
          <ac:picMkLst>
            <pc:docMk/>
            <pc:sldMk cId="130333970" sldId="279"/>
            <ac:picMk id="32" creationId="{E242B2AA-8932-374B-BDC0-EEF10D8B6E48}"/>
          </ac:picMkLst>
        </pc:picChg>
        <pc:cxnChg chg="add del">
          <ac:chgData name="Beata Cieślak" userId="b3964a37720fc6de" providerId="LiveId" clId="{600D1751-9F87-F849-8A08-20E1597E159E}" dt="2021-04-26T19:27:36.533" v="231" actId="26606"/>
          <ac:cxnSpMkLst>
            <pc:docMk/>
            <pc:sldMk cId="130333970" sldId="279"/>
            <ac:cxnSpMk id="23" creationId="{BCDAEC91-5BCE-4B55-9CC0-43EF94CB734B}"/>
          </ac:cxnSpMkLst>
        </pc:cxnChg>
        <pc:cxnChg chg="add del">
          <ac:chgData name="Beata Cieślak" userId="b3964a37720fc6de" providerId="LiveId" clId="{600D1751-9F87-F849-8A08-20E1597E159E}" dt="2021-04-26T19:27:47.977" v="233" actId="26606"/>
          <ac:cxnSpMkLst>
            <pc:docMk/>
            <pc:sldMk cId="130333970" sldId="279"/>
            <ac:cxnSpMk id="26" creationId="{AA2EAA10-076F-46BD-8F0F-B9A2FB77A85C}"/>
          </ac:cxnSpMkLst>
        </pc:cxnChg>
        <pc:cxnChg chg="add del">
          <ac:chgData name="Beata Cieślak" userId="b3964a37720fc6de" providerId="LiveId" clId="{600D1751-9F87-F849-8A08-20E1597E159E}" dt="2021-04-26T19:27:47.977" v="233" actId="26606"/>
          <ac:cxnSpMkLst>
            <pc:docMk/>
            <pc:sldMk cId="130333970" sldId="279"/>
            <ac:cxnSpMk id="27" creationId="{D891E407-403B-4764-86C9-33A56D3BCAA3}"/>
          </ac:cxnSpMkLst>
        </pc:cxnChg>
      </pc:sldChg>
      <pc:sldChg chg="new del">
        <pc:chgData name="Beata Cieślak" userId="b3964a37720fc6de" providerId="LiveId" clId="{600D1751-9F87-F849-8A08-20E1597E159E}" dt="2021-04-26T19:33:49.431" v="295" actId="680"/>
        <pc:sldMkLst>
          <pc:docMk/>
          <pc:sldMk cId="555177525" sldId="280"/>
        </pc:sldMkLst>
      </pc:sldChg>
      <pc:sldChg chg="new del">
        <pc:chgData name="Beata Cieślak" userId="b3964a37720fc6de" providerId="LiveId" clId="{600D1751-9F87-F849-8A08-20E1597E159E}" dt="2021-04-26T19:34:37.885" v="302" actId="680"/>
        <pc:sldMkLst>
          <pc:docMk/>
          <pc:sldMk cId="2282788516" sldId="280"/>
        </pc:sldMkLst>
      </pc:sldChg>
      <pc:sldChg chg="modSp new del">
        <pc:chgData name="Beata Cieślak" userId="b3964a37720fc6de" providerId="LiveId" clId="{600D1751-9F87-F849-8A08-20E1597E159E}" dt="2021-04-26T19:34:27.495" v="300" actId="680"/>
        <pc:sldMkLst>
          <pc:docMk/>
          <pc:sldMk cId="2828493588" sldId="280"/>
        </pc:sldMkLst>
        <pc:spChg chg="mod">
          <ac:chgData name="Beata Cieślak" userId="b3964a37720fc6de" providerId="LiveId" clId="{600D1751-9F87-F849-8A08-20E1597E159E}" dt="2021-04-26T19:34:16.583" v="299"/>
          <ac:spMkLst>
            <pc:docMk/>
            <pc:sldMk cId="2828493588" sldId="280"/>
            <ac:spMk id="3" creationId="{0516B498-5A6B-A949-843C-BCED8A2FDB37}"/>
          </ac:spMkLst>
        </pc:spChg>
      </pc:sldChg>
      <pc:sldChg chg="new del">
        <pc:chgData name="Beata Cieślak" userId="b3964a37720fc6de" providerId="LiveId" clId="{600D1751-9F87-F849-8A08-20E1597E159E}" dt="2021-04-26T19:33:54.538" v="297" actId="680"/>
        <pc:sldMkLst>
          <pc:docMk/>
          <pc:sldMk cId="2853211335" sldId="280"/>
        </pc:sldMkLst>
      </pc:sldChg>
      <pc:sldChg chg="add del">
        <pc:chgData name="Beata Cieślak" userId="b3964a37720fc6de" providerId="LiveId" clId="{600D1751-9F87-F849-8A08-20E1597E159E}" dt="2021-04-26T19:33:40.046" v="294"/>
        <pc:sldMkLst>
          <pc:docMk/>
          <pc:sldMk cId="559070906" sldId="281"/>
        </pc:sldMkLst>
      </pc:sldChg>
      <pc:sldMasterChg chg="modTransition modSldLayout">
        <pc:chgData name="Beata Cieślak" userId="b3964a37720fc6de" providerId="LiveId" clId="{600D1751-9F87-F849-8A08-20E1597E159E}" dt="2021-04-26T19:42:44.400" v="428"/>
        <pc:sldMasterMkLst>
          <pc:docMk/>
          <pc:sldMasterMk cId="3167132922" sldId="2147483660"/>
        </pc:sldMasterMkLst>
        <pc:sldLayoutChg chg="modTransition">
          <pc:chgData name="Beata Cieślak" userId="b3964a37720fc6de" providerId="LiveId" clId="{600D1751-9F87-F849-8A08-20E1597E159E}" dt="2021-04-26T19:42:44.400" v="428"/>
          <pc:sldLayoutMkLst>
            <pc:docMk/>
            <pc:sldMasterMk cId="3167132922" sldId="2147483660"/>
            <pc:sldLayoutMk cId="3394309613" sldId="2147483661"/>
          </pc:sldLayoutMkLst>
        </pc:sldLayoutChg>
        <pc:sldLayoutChg chg="modTransition">
          <pc:chgData name="Beata Cieślak" userId="b3964a37720fc6de" providerId="LiveId" clId="{600D1751-9F87-F849-8A08-20E1597E159E}" dt="2021-04-26T19:42:44.400" v="428"/>
          <pc:sldLayoutMkLst>
            <pc:docMk/>
            <pc:sldMasterMk cId="3167132922" sldId="2147483660"/>
            <pc:sldLayoutMk cId="3849788215" sldId="2147483663"/>
          </pc:sldLayoutMkLst>
        </pc:sldLayoutChg>
        <pc:sldLayoutChg chg="modTransition">
          <pc:chgData name="Beata Cieślak" userId="b3964a37720fc6de" providerId="LiveId" clId="{600D1751-9F87-F849-8A08-20E1597E159E}" dt="2021-04-26T19:42:44.400" v="428"/>
          <pc:sldLayoutMkLst>
            <pc:docMk/>
            <pc:sldMasterMk cId="3167132922" sldId="2147483660"/>
            <pc:sldLayoutMk cId="1661529359" sldId="2147483664"/>
          </pc:sldLayoutMkLst>
        </pc:sldLayoutChg>
        <pc:sldLayoutChg chg="modTransition">
          <pc:chgData name="Beata Cieślak" userId="b3964a37720fc6de" providerId="LiveId" clId="{600D1751-9F87-F849-8A08-20E1597E159E}" dt="2021-04-26T19:42:44.400" v="428"/>
          <pc:sldLayoutMkLst>
            <pc:docMk/>
            <pc:sldMasterMk cId="3167132922" sldId="2147483660"/>
            <pc:sldLayoutMk cId="2938866556" sldId="2147483665"/>
          </pc:sldLayoutMkLst>
        </pc:sldLayoutChg>
        <pc:sldLayoutChg chg="modTransition">
          <pc:chgData name="Beata Cieślak" userId="b3964a37720fc6de" providerId="LiveId" clId="{600D1751-9F87-F849-8A08-20E1597E159E}" dt="2021-04-26T19:42:44.400" v="428"/>
          <pc:sldLayoutMkLst>
            <pc:docMk/>
            <pc:sldMasterMk cId="3167132922" sldId="2147483660"/>
            <pc:sldLayoutMk cId="538583840" sldId="2147483666"/>
          </pc:sldLayoutMkLst>
        </pc:sldLayoutChg>
        <pc:sldLayoutChg chg="modTransition">
          <pc:chgData name="Beata Cieślak" userId="b3964a37720fc6de" providerId="LiveId" clId="{600D1751-9F87-F849-8A08-20E1597E159E}" dt="2021-04-26T19:42:44.400" v="428"/>
          <pc:sldLayoutMkLst>
            <pc:docMk/>
            <pc:sldMasterMk cId="3167132922" sldId="2147483660"/>
            <pc:sldLayoutMk cId="2742232870" sldId="2147483667"/>
          </pc:sldLayoutMkLst>
        </pc:sldLayoutChg>
        <pc:sldLayoutChg chg="modTransition">
          <pc:chgData name="Beata Cieślak" userId="b3964a37720fc6de" providerId="LiveId" clId="{600D1751-9F87-F849-8A08-20E1597E159E}" dt="2021-04-26T19:42:44.400" v="428"/>
          <pc:sldLayoutMkLst>
            <pc:docMk/>
            <pc:sldMasterMk cId="3167132922" sldId="2147483660"/>
            <pc:sldLayoutMk cId="3113429076" sldId="2147483668"/>
          </pc:sldLayoutMkLst>
        </pc:sldLayoutChg>
        <pc:sldLayoutChg chg="modTransition">
          <pc:chgData name="Beata Cieślak" userId="b3964a37720fc6de" providerId="LiveId" clId="{600D1751-9F87-F849-8A08-20E1597E159E}" dt="2021-04-26T19:42:44.400" v="428"/>
          <pc:sldLayoutMkLst>
            <pc:docMk/>
            <pc:sldMasterMk cId="3167132922" sldId="2147483660"/>
            <pc:sldLayoutMk cId="580191698" sldId="2147483669"/>
          </pc:sldLayoutMkLst>
        </pc:sldLayoutChg>
        <pc:sldLayoutChg chg="modTransition">
          <pc:chgData name="Beata Cieślak" userId="b3964a37720fc6de" providerId="LiveId" clId="{600D1751-9F87-F849-8A08-20E1597E159E}" dt="2021-04-26T19:42:44.400" v="428"/>
          <pc:sldLayoutMkLst>
            <pc:docMk/>
            <pc:sldMasterMk cId="3167132922" sldId="2147483660"/>
            <pc:sldLayoutMk cId="2014474571" sldId="2147483670"/>
          </pc:sldLayoutMkLst>
        </pc:sldLayoutChg>
        <pc:sldLayoutChg chg="modTransition">
          <pc:chgData name="Beata Cieślak" userId="b3964a37720fc6de" providerId="LiveId" clId="{600D1751-9F87-F849-8A08-20E1597E159E}" dt="2021-04-26T19:42:44.400" v="428"/>
          <pc:sldLayoutMkLst>
            <pc:docMk/>
            <pc:sldMasterMk cId="3167132922" sldId="2147483660"/>
            <pc:sldLayoutMk cId="4229852791" sldId="2147483671"/>
          </pc:sldLayoutMkLst>
        </pc:sldLayoutChg>
        <pc:sldLayoutChg chg="modTransition">
          <pc:chgData name="Beata Cieślak" userId="b3964a37720fc6de" providerId="LiveId" clId="{600D1751-9F87-F849-8A08-20E1597E159E}" dt="2021-04-26T19:42:44.400" v="428"/>
          <pc:sldLayoutMkLst>
            <pc:docMk/>
            <pc:sldMasterMk cId="3167132922" sldId="2147483660"/>
            <pc:sldLayoutMk cId="3578539878" sldId="2147483672"/>
          </pc:sldLayoutMkLst>
        </pc:sldLayoutChg>
        <pc:sldLayoutChg chg="modTransition">
          <pc:chgData name="Beata Cieślak" userId="b3964a37720fc6de" providerId="LiveId" clId="{600D1751-9F87-F849-8A08-20E1597E159E}" dt="2021-04-26T19:42:44.400" v="428"/>
          <pc:sldLayoutMkLst>
            <pc:docMk/>
            <pc:sldMasterMk cId="3167132922" sldId="2147483660"/>
            <pc:sldLayoutMk cId="2674466103" sldId="2147483673"/>
          </pc:sldLayoutMkLst>
        </pc:sldLayoutChg>
        <pc:sldLayoutChg chg="modTransition">
          <pc:chgData name="Beata Cieślak" userId="b3964a37720fc6de" providerId="LiveId" clId="{600D1751-9F87-F849-8A08-20E1597E159E}" dt="2021-04-26T19:42:44.400" v="428"/>
          <pc:sldLayoutMkLst>
            <pc:docMk/>
            <pc:sldMasterMk cId="3167132922" sldId="2147483660"/>
            <pc:sldLayoutMk cId="1812841641" sldId="2147483674"/>
          </pc:sldLayoutMkLst>
        </pc:sldLayoutChg>
        <pc:sldLayoutChg chg="modTransition">
          <pc:chgData name="Beata Cieślak" userId="b3964a37720fc6de" providerId="LiveId" clId="{600D1751-9F87-F849-8A08-20E1597E159E}" dt="2021-04-26T19:42:44.400" v="428"/>
          <pc:sldLayoutMkLst>
            <pc:docMk/>
            <pc:sldMasterMk cId="3167132922" sldId="2147483660"/>
            <pc:sldLayoutMk cId="2903562104" sldId="2147483675"/>
          </pc:sldLayoutMkLst>
        </pc:sldLayoutChg>
        <pc:sldLayoutChg chg="modTransition">
          <pc:chgData name="Beata Cieślak" userId="b3964a37720fc6de" providerId="LiveId" clId="{600D1751-9F87-F849-8A08-20E1597E159E}" dt="2021-04-26T19:42:44.400" v="428"/>
          <pc:sldLayoutMkLst>
            <pc:docMk/>
            <pc:sldMasterMk cId="3167132922" sldId="2147483660"/>
            <pc:sldLayoutMk cId="522136703" sldId="2147483676"/>
          </pc:sldLayoutMkLst>
        </pc:sldLayoutChg>
        <pc:sldLayoutChg chg="modTransition">
          <pc:chgData name="Beata Cieślak" userId="b3964a37720fc6de" providerId="LiveId" clId="{600D1751-9F87-F849-8A08-20E1597E159E}" dt="2021-04-26T19:42:44.400" v="428"/>
          <pc:sldLayoutMkLst>
            <pc:docMk/>
            <pc:sldMasterMk cId="3167132922" sldId="2147483660"/>
            <pc:sldLayoutMk cId="2089068648" sldId="2147483677"/>
          </pc:sldLayoutMkLst>
        </pc:sldLayoutChg>
        <pc:sldLayoutChg chg="modTransition">
          <pc:chgData name="Beata Cieślak" userId="b3964a37720fc6de" providerId="LiveId" clId="{600D1751-9F87-F849-8A08-20E1597E159E}" dt="2021-04-26T19:42:44.400" v="428"/>
          <pc:sldLayoutMkLst>
            <pc:docMk/>
            <pc:sldMasterMk cId="3167132922" sldId="2147483660"/>
            <pc:sldLayoutMk cId="3230523164" sldId="2147483678"/>
          </pc:sldLayoutMkLst>
        </pc:sldLayoutChg>
        <pc:sldLayoutChg chg="modTransition">
          <pc:chgData name="Beata Cieślak" userId="b3964a37720fc6de" providerId="LiveId" clId="{600D1751-9F87-F849-8A08-20E1597E159E}" dt="2021-04-26T19:42:44.400" v="428"/>
          <pc:sldLayoutMkLst>
            <pc:docMk/>
            <pc:sldMasterMk cId="3167132922" sldId="2147483660"/>
            <pc:sldLayoutMk cId="4010176214" sldId="2147483679"/>
          </pc:sldLayoutMkLst>
        </pc:sldLayoutChg>
        <pc:sldLayoutChg chg="modTransition">
          <pc:chgData name="Beata Cieślak" userId="b3964a37720fc6de" providerId="LiveId" clId="{600D1751-9F87-F849-8A08-20E1597E159E}" dt="2021-04-26T19:42:44.400" v="428"/>
          <pc:sldLayoutMkLst>
            <pc:docMk/>
            <pc:sldMasterMk cId="3167132922" sldId="2147483660"/>
            <pc:sldLayoutMk cId="2771697706" sldId="2147483680"/>
          </pc:sldLayoutMkLst>
        </pc:sldLayoutChg>
        <pc:sldLayoutChg chg="modTransition">
          <pc:chgData name="Beata Cieślak" userId="b3964a37720fc6de" providerId="LiveId" clId="{600D1751-9F87-F849-8A08-20E1597E159E}" dt="2021-04-26T19:42:44.400" v="428"/>
          <pc:sldLayoutMkLst>
            <pc:docMk/>
            <pc:sldMasterMk cId="3167132922" sldId="2147483660"/>
            <pc:sldLayoutMk cId="3476010978" sldId="2147483681"/>
          </pc:sldLayoutMkLst>
        </pc:sldLayoutChg>
        <pc:sldLayoutChg chg="modTransition">
          <pc:chgData name="Beata Cieślak" userId="b3964a37720fc6de" providerId="LiveId" clId="{600D1751-9F87-F849-8A08-20E1597E159E}" dt="2021-04-26T19:42:44.400" v="428"/>
          <pc:sldLayoutMkLst>
            <pc:docMk/>
            <pc:sldMasterMk cId="3167132922" sldId="2147483660"/>
            <pc:sldLayoutMk cId="1739676568" sldId="2147483682"/>
          </pc:sldLayoutMkLst>
        </pc:sldLayoutChg>
        <pc:sldLayoutChg chg="modTransition">
          <pc:chgData name="Beata Cieślak" userId="b3964a37720fc6de" providerId="LiveId" clId="{600D1751-9F87-F849-8A08-20E1597E159E}" dt="2021-04-26T19:42:44.400" v="428"/>
          <pc:sldLayoutMkLst>
            <pc:docMk/>
            <pc:sldMasterMk cId="3167132922" sldId="2147483660"/>
            <pc:sldLayoutMk cId="1816534429" sldId="2147483683"/>
          </pc:sldLayoutMkLst>
        </pc:sldLayoutChg>
        <pc:sldLayoutChg chg="modTransition">
          <pc:chgData name="Beata Cieślak" userId="b3964a37720fc6de" providerId="LiveId" clId="{600D1751-9F87-F849-8A08-20E1597E159E}" dt="2021-04-26T19:42:44.400" v="428"/>
          <pc:sldLayoutMkLst>
            <pc:docMk/>
            <pc:sldMasterMk cId="3167132922" sldId="2147483660"/>
            <pc:sldLayoutMk cId="3851188630" sldId="2147483684"/>
          </pc:sldLayoutMkLst>
        </pc:sldLayoutChg>
      </pc:sldMasterChg>
      <pc:sldMasterChg chg="modTransition modSldLayout">
        <pc:chgData name="Beata Cieślak" userId="b3964a37720fc6de" providerId="LiveId" clId="{600D1751-9F87-F849-8A08-20E1597E159E}" dt="2021-04-26T19:42:44.400" v="428"/>
        <pc:sldMasterMkLst>
          <pc:docMk/>
          <pc:sldMasterMk cId="1901536928" sldId="2147483685"/>
        </pc:sldMasterMkLst>
        <pc:sldLayoutChg chg="modTransition">
          <pc:chgData name="Beata Cieślak" userId="b3964a37720fc6de" providerId="LiveId" clId="{600D1751-9F87-F849-8A08-20E1597E159E}" dt="2021-04-26T19:42:44.400" v="428"/>
          <pc:sldLayoutMkLst>
            <pc:docMk/>
            <pc:sldMasterMk cId="1901536928" sldId="2147483685"/>
            <pc:sldLayoutMk cId="3144147119" sldId="2147483686"/>
          </pc:sldLayoutMkLst>
        </pc:sldLayoutChg>
      </pc:sldMasterChg>
      <pc:sldMasterChg chg="modTransition modSldLayout">
        <pc:chgData name="Beata Cieślak" userId="b3964a37720fc6de" providerId="LiveId" clId="{600D1751-9F87-F849-8A08-20E1597E159E}" dt="2021-04-26T19:42:44.400" v="428"/>
        <pc:sldMasterMkLst>
          <pc:docMk/>
          <pc:sldMasterMk cId="3174901485" sldId="2147483687"/>
        </pc:sldMasterMkLst>
        <pc:sldLayoutChg chg="modTransition">
          <pc:chgData name="Beata Cieślak" userId="b3964a37720fc6de" providerId="LiveId" clId="{600D1751-9F87-F849-8A08-20E1597E159E}" dt="2021-04-26T19:42:44.400" v="428"/>
          <pc:sldLayoutMkLst>
            <pc:docMk/>
            <pc:sldMasterMk cId="3174901485" sldId="2147483687"/>
            <pc:sldLayoutMk cId="2317572100" sldId="2147483688"/>
          </pc:sldLayoutMkLst>
        </pc:sldLayoutChg>
        <pc:sldLayoutChg chg="modTransition">
          <pc:chgData name="Beata Cieślak" userId="b3964a37720fc6de" providerId="LiveId" clId="{600D1751-9F87-F849-8A08-20E1597E159E}" dt="2021-04-26T19:42:44.400" v="428"/>
          <pc:sldLayoutMkLst>
            <pc:docMk/>
            <pc:sldMasterMk cId="3174901485" sldId="2147483687"/>
            <pc:sldLayoutMk cId="1948171226" sldId="2147483689"/>
          </pc:sldLayoutMkLst>
        </pc:sldLayoutChg>
        <pc:sldLayoutChg chg="modTransition">
          <pc:chgData name="Beata Cieślak" userId="b3964a37720fc6de" providerId="LiveId" clId="{600D1751-9F87-F849-8A08-20E1597E159E}" dt="2021-04-26T19:42:44.400" v="428"/>
          <pc:sldLayoutMkLst>
            <pc:docMk/>
            <pc:sldMasterMk cId="3174901485" sldId="2147483687"/>
            <pc:sldLayoutMk cId="2561315520" sldId="2147483690"/>
          </pc:sldLayoutMkLst>
        </pc:sldLayoutChg>
        <pc:sldLayoutChg chg="modTransition">
          <pc:chgData name="Beata Cieślak" userId="b3964a37720fc6de" providerId="LiveId" clId="{600D1751-9F87-F849-8A08-20E1597E159E}" dt="2021-04-26T19:42:44.400" v="428"/>
          <pc:sldLayoutMkLst>
            <pc:docMk/>
            <pc:sldMasterMk cId="3174901485" sldId="2147483687"/>
            <pc:sldLayoutMk cId="3434976652" sldId="2147483691"/>
          </pc:sldLayoutMkLst>
        </pc:sldLayoutChg>
        <pc:sldLayoutChg chg="modTransition">
          <pc:chgData name="Beata Cieślak" userId="b3964a37720fc6de" providerId="LiveId" clId="{600D1751-9F87-F849-8A08-20E1597E159E}" dt="2021-04-26T19:42:44.400" v="428"/>
          <pc:sldLayoutMkLst>
            <pc:docMk/>
            <pc:sldMasterMk cId="3174901485" sldId="2147483687"/>
            <pc:sldLayoutMk cId="1039154820" sldId="2147483692"/>
          </pc:sldLayoutMkLst>
        </pc:sldLayoutChg>
        <pc:sldLayoutChg chg="modTransition">
          <pc:chgData name="Beata Cieślak" userId="b3964a37720fc6de" providerId="LiveId" clId="{600D1751-9F87-F849-8A08-20E1597E159E}" dt="2021-04-26T19:42:44.400" v="428"/>
          <pc:sldLayoutMkLst>
            <pc:docMk/>
            <pc:sldMasterMk cId="3174901485" sldId="2147483687"/>
            <pc:sldLayoutMk cId="2701234175" sldId="2147483693"/>
          </pc:sldLayoutMkLst>
        </pc:sldLayoutChg>
        <pc:sldLayoutChg chg="modTransition">
          <pc:chgData name="Beata Cieślak" userId="b3964a37720fc6de" providerId="LiveId" clId="{600D1751-9F87-F849-8A08-20E1597E159E}" dt="2021-04-26T19:42:44.400" v="428"/>
          <pc:sldLayoutMkLst>
            <pc:docMk/>
            <pc:sldMasterMk cId="3174901485" sldId="2147483687"/>
            <pc:sldLayoutMk cId="1527742983" sldId="2147483694"/>
          </pc:sldLayoutMkLst>
        </pc:sldLayoutChg>
        <pc:sldLayoutChg chg="modTransition">
          <pc:chgData name="Beata Cieślak" userId="b3964a37720fc6de" providerId="LiveId" clId="{600D1751-9F87-F849-8A08-20E1597E159E}" dt="2021-04-26T19:42:44.400" v="428"/>
          <pc:sldLayoutMkLst>
            <pc:docMk/>
            <pc:sldMasterMk cId="3174901485" sldId="2147483687"/>
            <pc:sldLayoutMk cId="3494653358" sldId="2147483695"/>
          </pc:sldLayoutMkLst>
        </pc:sldLayoutChg>
        <pc:sldLayoutChg chg="modTransition">
          <pc:chgData name="Beata Cieślak" userId="b3964a37720fc6de" providerId="LiveId" clId="{600D1751-9F87-F849-8A08-20E1597E159E}" dt="2021-04-26T19:42:44.400" v="428"/>
          <pc:sldLayoutMkLst>
            <pc:docMk/>
            <pc:sldMasterMk cId="3174901485" sldId="2147483687"/>
            <pc:sldLayoutMk cId="3921913287" sldId="2147483696"/>
          </pc:sldLayoutMkLst>
        </pc:sldLayoutChg>
        <pc:sldLayoutChg chg="modTransition">
          <pc:chgData name="Beata Cieślak" userId="b3964a37720fc6de" providerId="LiveId" clId="{600D1751-9F87-F849-8A08-20E1597E159E}" dt="2021-04-26T19:42:44.400" v="428"/>
          <pc:sldLayoutMkLst>
            <pc:docMk/>
            <pc:sldMasterMk cId="3174901485" sldId="2147483687"/>
            <pc:sldLayoutMk cId="3115315178" sldId="2147483697"/>
          </pc:sldLayoutMkLst>
        </pc:sldLayoutChg>
        <pc:sldLayoutChg chg="modTransition">
          <pc:chgData name="Beata Cieślak" userId="b3964a37720fc6de" providerId="LiveId" clId="{600D1751-9F87-F849-8A08-20E1597E159E}" dt="2021-04-26T19:42:44.400" v="428"/>
          <pc:sldLayoutMkLst>
            <pc:docMk/>
            <pc:sldMasterMk cId="3174901485" sldId="2147483687"/>
            <pc:sldLayoutMk cId="1203310995" sldId="2147483698"/>
          </pc:sldLayoutMkLst>
        </pc:sldLayoutChg>
        <pc:sldLayoutChg chg="modTransition">
          <pc:chgData name="Beata Cieślak" userId="b3964a37720fc6de" providerId="LiveId" clId="{600D1751-9F87-F849-8A08-20E1597E159E}" dt="2021-04-26T19:42:44.400" v="428"/>
          <pc:sldLayoutMkLst>
            <pc:docMk/>
            <pc:sldMasterMk cId="3174901485" sldId="2147483687"/>
            <pc:sldLayoutMk cId="381141256" sldId="214748369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971000" y="2056633"/>
            <a:ext cx="6250000" cy="204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pl-PL"/>
              <a:t>Kliknij, aby edytować styl</a:t>
            </a: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234800" y="4219400"/>
            <a:ext cx="3722400" cy="8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pl-PL"/>
              <a:t>Kliknij, aby edytować styl wzorca podtytułu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9430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985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853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Berkshire Swash"/>
              <a:buNone/>
              <a:defRPr sz="3733"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ivvic"/>
                <a:ea typeface="Livvic"/>
                <a:cs typeface="Livvic"/>
                <a:sym typeface="Livvi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ivvic"/>
                <a:ea typeface="Livvic"/>
                <a:cs typeface="Livvic"/>
                <a:sym typeface="Livvi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ivvic"/>
                <a:ea typeface="Livvic"/>
                <a:cs typeface="Livvic"/>
                <a:sym typeface="Livvi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ivvic"/>
                <a:ea typeface="Livvic"/>
                <a:cs typeface="Livvic"/>
                <a:sym typeface="Livvi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ivvic"/>
                <a:ea typeface="Livvic"/>
                <a:cs typeface="Livvic"/>
                <a:sym typeface="Livvi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ivvic"/>
                <a:ea typeface="Livvic"/>
                <a:cs typeface="Livvic"/>
                <a:sym typeface="Livvi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ivvic"/>
                <a:ea typeface="Livvic"/>
                <a:cs typeface="Livvic"/>
                <a:sym typeface="Livvi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r>
              <a:rPr lang="pl-PL"/>
              <a:t>Kliknij, aby edytować styl</a:t>
            </a:r>
            <a:endParaRPr/>
          </a:p>
        </p:txBody>
      </p:sp>
      <p:sp>
        <p:nvSpPr>
          <p:cNvPr id="41" name="Google Shape;41;p14"/>
          <p:cNvSpPr txBox="1">
            <a:spLocks noGrp="1"/>
          </p:cNvSpPr>
          <p:nvPr>
            <p:ph type="subTitle" idx="1"/>
          </p:nvPr>
        </p:nvSpPr>
        <p:spPr>
          <a:xfrm>
            <a:off x="950951" y="2278960"/>
            <a:ext cx="2928000" cy="6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l-PL"/>
              <a:t>Kliknij, aby edytować styl wzorca podtytułu</a:t>
            </a:r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title" idx="2" hasCustomPrompt="1"/>
          </p:nvPr>
        </p:nvSpPr>
        <p:spPr>
          <a:xfrm>
            <a:off x="950951" y="1726017"/>
            <a:ext cx="1098800" cy="6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3" name="Google Shape;43;p14"/>
          <p:cNvSpPr txBox="1">
            <a:spLocks noGrp="1"/>
          </p:cNvSpPr>
          <p:nvPr>
            <p:ph type="subTitle" idx="3"/>
          </p:nvPr>
        </p:nvSpPr>
        <p:spPr>
          <a:xfrm>
            <a:off x="950951" y="2771484"/>
            <a:ext cx="2928000" cy="8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l-PL"/>
              <a:t>Kliknij, aby edytować styl wzorca podtytułu</a:t>
            </a:r>
            <a:endParaRPr/>
          </a:p>
        </p:txBody>
      </p:sp>
      <p:sp>
        <p:nvSpPr>
          <p:cNvPr id="44" name="Google Shape;44;p14"/>
          <p:cNvSpPr txBox="1">
            <a:spLocks noGrp="1"/>
          </p:cNvSpPr>
          <p:nvPr>
            <p:ph type="subTitle" idx="4"/>
          </p:nvPr>
        </p:nvSpPr>
        <p:spPr>
          <a:xfrm>
            <a:off x="4041217" y="2278960"/>
            <a:ext cx="2928000" cy="6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l-PL"/>
              <a:t>Kliknij, aby edytować styl wzorca podtytułu</a:t>
            </a:r>
            <a:endParaRPr/>
          </a:p>
        </p:txBody>
      </p:sp>
      <p:sp>
        <p:nvSpPr>
          <p:cNvPr id="45" name="Google Shape;45;p14"/>
          <p:cNvSpPr txBox="1">
            <a:spLocks noGrp="1"/>
          </p:cNvSpPr>
          <p:nvPr>
            <p:ph type="title" idx="5" hasCustomPrompt="1"/>
          </p:nvPr>
        </p:nvSpPr>
        <p:spPr>
          <a:xfrm>
            <a:off x="4041217" y="1726017"/>
            <a:ext cx="1098800" cy="6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6" name="Google Shape;46;p14"/>
          <p:cNvSpPr txBox="1">
            <a:spLocks noGrp="1"/>
          </p:cNvSpPr>
          <p:nvPr>
            <p:ph type="subTitle" idx="6"/>
          </p:nvPr>
        </p:nvSpPr>
        <p:spPr>
          <a:xfrm>
            <a:off x="4041217" y="2771484"/>
            <a:ext cx="2928000" cy="8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l-PL"/>
              <a:t>Kliknij, aby edytować styl wzorca podtytułu</a:t>
            </a:r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subTitle" idx="7"/>
          </p:nvPr>
        </p:nvSpPr>
        <p:spPr>
          <a:xfrm>
            <a:off x="950951" y="4404947"/>
            <a:ext cx="2928000" cy="6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l-PL"/>
              <a:t>Kliknij, aby edytować styl wzorca podtytułu</a:t>
            </a:r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title" idx="8" hasCustomPrompt="1"/>
          </p:nvPr>
        </p:nvSpPr>
        <p:spPr>
          <a:xfrm>
            <a:off x="950951" y="3852000"/>
            <a:ext cx="1098800" cy="6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9" name="Google Shape;49;p14"/>
          <p:cNvSpPr txBox="1">
            <a:spLocks noGrp="1"/>
          </p:cNvSpPr>
          <p:nvPr>
            <p:ph type="subTitle" idx="9"/>
          </p:nvPr>
        </p:nvSpPr>
        <p:spPr>
          <a:xfrm>
            <a:off x="950951" y="4897476"/>
            <a:ext cx="2928000" cy="8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l-PL"/>
              <a:t>Kliknij, aby edytować styl wzorca podtytułu</a:t>
            </a:r>
            <a:endParaRPr/>
          </a:p>
        </p:txBody>
      </p:sp>
      <p:sp>
        <p:nvSpPr>
          <p:cNvPr id="50" name="Google Shape;50;p14"/>
          <p:cNvSpPr txBox="1">
            <a:spLocks noGrp="1"/>
          </p:cNvSpPr>
          <p:nvPr>
            <p:ph type="subTitle" idx="13"/>
          </p:nvPr>
        </p:nvSpPr>
        <p:spPr>
          <a:xfrm>
            <a:off x="4041217" y="4404947"/>
            <a:ext cx="2928000" cy="6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l-PL"/>
              <a:t>Kliknij, aby edytować styl wzorca podtytułu</a:t>
            </a:r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title" idx="14" hasCustomPrompt="1"/>
          </p:nvPr>
        </p:nvSpPr>
        <p:spPr>
          <a:xfrm>
            <a:off x="4041217" y="3852000"/>
            <a:ext cx="1098800" cy="6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2" name="Google Shape;52;p14"/>
          <p:cNvSpPr txBox="1">
            <a:spLocks noGrp="1"/>
          </p:cNvSpPr>
          <p:nvPr>
            <p:ph type="subTitle" idx="15"/>
          </p:nvPr>
        </p:nvSpPr>
        <p:spPr>
          <a:xfrm>
            <a:off x="4041217" y="4897476"/>
            <a:ext cx="2928000" cy="8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l-PL"/>
              <a:t>Kliknij, aby edytować styl wzorca podtytułu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7446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5"/>
          <p:cNvSpPr txBox="1">
            <a:spLocks noGrp="1"/>
          </p:cNvSpPr>
          <p:nvPr>
            <p:ph type="title"/>
          </p:nvPr>
        </p:nvSpPr>
        <p:spPr>
          <a:xfrm>
            <a:off x="3120567" y="3598884"/>
            <a:ext cx="6088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l-PL"/>
              <a:t>Kliknij, aby edytować styl</a:t>
            </a:r>
            <a:endParaRPr/>
          </a:p>
        </p:txBody>
      </p:sp>
      <p:sp>
        <p:nvSpPr>
          <p:cNvPr id="55" name="Google Shape;55;p15"/>
          <p:cNvSpPr txBox="1">
            <a:spLocks noGrp="1"/>
          </p:cNvSpPr>
          <p:nvPr>
            <p:ph type="subTitle" idx="1"/>
          </p:nvPr>
        </p:nvSpPr>
        <p:spPr>
          <a:xfrm>
            <a:off x="3120567" y="2190717"/>
            <a:ext cx="6088000" cy="15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30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l-PL"/>
              <a:t>Kliknij, aby edytować styl wzorca podtytułu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1284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pl-PL"/>
              <a:t>Kliknij, aby edytować styl</a:t>
            </a:r>
            <a:endParaRPr/>
          </a:p>
        </p:txBody>
      </p:sp>
      <p:sp>
        <p:nvSpPr>
          <p:cNvPr id="58" name="Google Shape;58;p16"/>
          <p:cNvSpPr txBox="1">
            <a:spLocks noGrp="1"/>
          </p:cNvSpPr>
          <p:nvPr>
            <p:ph type="subTitle" idx="1"/>
          </p:nvPr>
        </p:nvSpPr>
        <p:spPr>
          <a:xfrm>
            <a:off x="932133" y="3133217"/>
            <a:ext cx="3378000" cy="6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l-PL"/>
              <a:t>Kliknij, aby edytować styl wzorca podtytułu</a:t>
            </a:r>
            <a:endParaRPr/>
          </a:p>
        </p:txBody>
      </p:sp>
      <p:sp>
        <p:nvSpPr>
          <p:cNvPr id="59" name="Google Shape;59;p16"/>
          <p:cNvSpPr txBox="1">
            <a:spLocks noGrp="1"/>
          </p:cNvSpPr>
          <p:nvPr>
            <p:ph type="subTitle" idx="2"/>
          </p:nvPr>
        </p:nvSpPr>
        <p:spPr>
          <a:xfrm>
            <a:off x="932133" y="3653180"/>
            <a:ext cx="3378000" cy="8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l-PL"/>
              <a:t>Kliknij, aby edytować styl wzorca podtytułu</a:t>
            </a:r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subTitle" idx="3"/>
          </p:nvPr>
        </p:nvSpPr>
        <p:spPr>
          <a:xfrm>
            <a:off x="4407000" y="3133217"/>
            <a:ext cx="3378000" cy="6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l-PL"/>
              <a:t>Kliknij, aby edytować styl wzorca podtytułu</a:t>
            </a:r>
            <a:endParaRPr/>
          </a:p>
        </p:txBody>
      </p:sp>
      <p:sp>
        <p:nvSpPr>
          <p:cNvPr id="61" name="Google Shape;61;p16"/>
          <p:cNvSpPr txBox="1">
            <a:spLocks noGrp="1"/>
          </p:cNvSpPr>
          <p:nvPr>
            <p:ph type="subTitle" idx="4"/>
          </p:nvPr>
        </p:nvSpPr>
        <p:spPr>
          <a:xfrm>
            <a:off x="4407000" y="3653180"/>
            <a:ext cx="3378000" cy="8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l-PL"/>
              <a:t>Kliknij, aby edytować styl wzorca podtytułu</a:t>
            </a:r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subTitle" idx="5"/>
          </p:nvPr>
        </p:nvSpPr>
        <p:spPr>
          <a:xfrm>
            <a:off x="7881867" y="3133217"/>
            <a:ext cx="3378000" cy="6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l-PL"/>
              <a:t>Kliknij, aby edytować styl wzorca podtytułu</a:t>
            </a:r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subTitle" idx="6"/>
          </p:nvPr>
        </p:nvSpPr>
        <p:spPr>
          <a:xfrm>
            <a:off x="7881867" y="3653180"/>
            <a:ext cx="3378000" cy="8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l-PL"/>
              <a:t>Kliknij, aby edytować styl wzorca podtytułu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0356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7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Font typeface="Berkshire Swash"/>
              <a:buNone/>
              <a:defRPr sz="37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r>
              <a:rPr lang="pl-PL"/>
              <a:t>Kliknij, aby edytować styl</a:t>
            </a:r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subTitle" idx="1"/>
          </p:nvPr>
        </p:nvSpPr>
        <p:spPr>
          <a:xfrm>
            <a:off x="3969904" y="1900000"/>
            <a:ext cx="3605200" cy="6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l-PL"/>
              <a:t>Kliknij, aby edytować styl wzorca podtytułu</a:t>
            </a:r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subTitle" idx="2"/>
          </p:nvPr>
        </p:nvSpPr>
        <p:spPr>
          <a:xfrm>
            <a:off x="3969967" y="2419967"/>
            <a:ext cx="3605200" cy="11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l-PL"/>
              <a:t>Kliknij, aby edytować styl wzorca podtytułu</a:t>
            </a:r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subTitle" idx="3"/>
          </p:nvPr>
        </p:nvSpPr>
        <p:spPr>
          <a:xfrm>
            <a:off x="7635771" y="1900000"/>
            <a:ext cx="3605200" cy="6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l-PL"/>
              <a:t>Kliknij, aby edytować styl wzorca podtytułu</a:t>
            </a:r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ubTitle" idx="4"/>
          </p:nvPr>
        </p:nvSpPr>
        <p:spPr>
          <a:xfrm>
            <a:off x="7635767" y="2419969"/>
            <a:ext cx="3605200" cy="11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l-PL"/>
              <a:t>Kliknij, aby edytować styl wzorca podtytułu</a:t>
            </a:r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subTitle" idx="5"/>
          </p:nvPr>
        </p:nvSpPr>
        <p:spPr>
          <a:xfrm>
            <a:off x="3969904" y="3822767"/>
            <a:ext cx="3605200" cy="6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l-PL"/>
              <a:t>Kliknij, aby edytować styl wzorca podtytułu</a:t>
            </a:r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subTitle" idx="6"/>
          </p:nvPr>
        </p:nvSpPr>
        <p:spPr>
          <a:xfrm>
            <a:off x="3969900" y="4342733"/>
            <a:ext cx="3605200" cy="11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l-PL"/>
              <a:t>Kliknij, aby edytować styl wzorca podtytułu</a:t>
            </a:r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7"/>
          </p:nvPr>
        </p:nvSpPr>
        <p:spPr>
          <a:xfrm>
            <a:off x="7635771" y="3822777"/>
            <a:ext cx="3605200" cy="6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l-PL"/>
              <a:t>Kliknij, aby edytować styl wzorca podtytułu</a:t>
            </a:r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ubTitle" idx="8"/>
          </p:nvPr>
        </p:nvSpPr>
        <p:spPr>
          <a:xfrm>
            <a:off x="7635767" y="4342741"/>
            <a:ext cx="3605200" cy="11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l-PL"/>
              <a:t>Kliknij, aby edytować styl wzorca podtytułu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2213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6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pl-PL"/>
              <a:t>Kliknij, aby edytować styl</a:t>
            </a:r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subTitle" idx="1"/>
          </p:nvPr>
        </p:nvSpPr>
        <p:spPr>
          <a:xfrm>
            <a:off x="863784" y="2126167"/>
            <a:ext cx="2139200" cy="11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None/>
              <a:defRPr sz="24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pl-PL"/>
              <a:t>Kliknij, aby edytować styl wzorca podtytułu</a:t>
            </a:r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2"/>
          </p:nvPr>
        </p:nvSpPr>
        <p:spPr>
          <a:xfrm>
            <a:off x="9581717" y="4355500"/>
            <a:ext cx="2139200" cy="11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None/>
              <a:defRPr sz="24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pl-PL"/>
              <a:t>Kliknij, aby edytować styl wzorca podtytułu</a:t>
            </a:r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3"/>
          </p:nvPr>
        </p:nvSpPr>
        <p:spPr>
          <a:xfrm>
            <a:off x="3253951" y="2126167"/>
            <a:ext cx="5381200" cy="11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l-PL"/>
              <a:t>Kliknij, aby edytować styl wzorca podtytułu</a:t>
            </a:r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subTitle" idx="4"/>
          </p:nvPr>
        </p:nvSpPr>
        <p:spPr>
          <a:xfrm>
            <a:off x="3931451" y="4355500"/>
            <a:ext cx="5381200" cy="11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l-PL"/>
              <a:t>Kliknij, aby edytować styl wzorca podtytułu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8906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9"/>
          <p:cNvSpPr txBox="1">
            <a:spLocks noGrp="1"/>
          </p:cNvSpPr>
          <p:nvPr>
            <p:ph type="title"/>
          </p:nvPr>
        </p:nvSpPr>
        <p:spPr>
          <a:xfrm>
            <a:off x="950967" y="3562195"/>
            <a:ext cx="5057200" cy="8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pl-PL"/>
              <a:t>Kliknij, aby edytować styl</a:t>
            </a:r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title" idx="2" hasCustomPrompt="1"/>
          </p:nvPr>
        </p:nvSpPr>
        <p:spPr>
          <a:xfrm>
            <a:off x="950967" y="1772967"/>
            <a:ext cx="5057200" cy="15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6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6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6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6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6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6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6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3" name="Google Shape;83;p19"/>
          <p:cNvSpPr txBox="1">
            <a:spLocks noGrp="1"/>
          </p:cNvSpPr>
          <p:nvPr>
            <p:ph type="subTitle" idx="1"/>
          </p:nvPr>
        </p:nvSpPr>
        <p:spPr>
          <a:xfrm>
            <a:off x="950967" y="4396600"/>
            <a:ext cx="5057200" cy="6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l-PL"/>
              <a:t>Kliknij, aby edytować styl wzorca podtytułu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3052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0"/>
          <p:cNvSpPr txBox="1">
            <a:spLocks noGrp="1"/>
          </p:cNvSpPr>
          <p:nvPr>
            <p:ph type="title" hasCustomPrompt="1"/>
          </p:nvPr>
        </p:nvSpPr>
        <p:spPr>
          <a:xfrm>
            <a:off x="7095233" y="1171367"/>
            <a:ext cx="37324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6" name="Google Shape;86;p20"/>
          <p:cNvSpPr txBox="1">
            <a:spLocks noGrp="1"/>
          </p:cNvSpPr>
          <p:nvPr>
            <p:ph type="title" idx="2" hasCustomPrompt="1"/>
          </p:nvPr>
        </p:nvSpPr>
        <p:spPr>
          <a:xfrm>
            <a:off x="7095233" y="4427917"/>
            <a:ext cx="37324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7" name="Google Shape;87;p20"/>
          <p:cNvSpPr txBox="1">
            <a:spLocks noGrp="1"/>
          </p:cNvSpPr>
          <p:nvPr>
            <p:ph type="title" idx="3" hasCustomPrompt="1"/>
          </p:nvPr>
        </p:nvSpPr>
        <p:spPr>
          <a:xfrm>
            <a:off x="7095233" y="2794000"/>
            <a:ext cx="37324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7095233" y="1823693"/>
            <a:ext cx="3732400" cy="9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accent4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l-PL"/>
              <a:t>Kliknij, aby edytować styl wzorca podtytułu</a:t>
            </a:r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subTitle" idx="4"/>
          </p:nvPr>
        </p:nvSpPr>
        <p:spPr>
          <a:xfrm>
            <a:off x="7095233" y="5056227"/>
            <a:ext cx="3732400" cy="9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l-PL"/>
              <a:t>Kliknij, aby edytować styl wzorca podtytułu</a:t>
            </a:r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5"/>
          </p:nvPr>
        </p:nvSpPr>
        <p:spPr>
          <a:xfrm>
            <a:off x="7095233" y="3439960"/>
            <a:ext cx="3732400" cy="9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l-PL"/>
              <a:t>Kliknij, aby edytować styl wzorca podtytułu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1017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1"/>
          <p:cNvSpPr txBox="1">
            <a:spLocks noGrp="1"/>
          </p:cNvSpPr>
          <p:nvPr>
            <p:ph type="title"/>
          </p:nvPr>
        </p:nvSpPr>
        <p:spPr>
          <a:xfrm>
            <a:off x="950967" y="2310767"/>
            <a:ext cx="4205600" cy="8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pl-PL"/>
              <a:t>Kliknij, aby edytować styl</a:t>
            </a:r>
            <a:endParaRPr/>
          </a:p>
        </p:txBody>
      </p:sp>
      <p:sp>
        <p:nvSpPr>
          <p:cNvPr id="93" name="Google Shape;93;p21"/>
          <p:cNvSpPr txBox="1">
            <a:spLocks noGrp="1"/>
          </p:cNvSpPr>
          <p:nvPr>
            <p:ph type="subTitle" idx="1"/>
          </p:nvPr>
        </p:nvSpPr>
        <p:spPr>
          <a:xfrm>
            <a:off x="950967" y="3126167"/>
            <a:ext cx="4205600" cy="14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l-PL"/>
              <a:t>Kliknij, aby edytować styl wzorca podtytułu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7169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pl-PL"/>
              <a:t>Kliknij, aby edytować styl</a:t>
            </a:r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Roboto"/>
              <a:buAutoNum type="arabicPeriod"/>
              <a:defRPr sz="1600"/>
            </a:lvl1pPr>
            <a:lvl2pPr marL="1219170" lvl="1" indent="-389457">
              <a:spcBef>
                <a:spcPts val="0"/>
              </a:spcBef>
              <a:spcAft>
                <a:spcPts val="0"/>
              </a:spcAft>
              <a:buClr>
                <a:srgbClr val="1A3F61"/>
              </a:buClr>
              <a:buSzPts val="1000"/>
              <a:buFont typeface="Muli"/>
              <a:buAutoNum type="alphaLcPeriod"/>
              <a:defRPr/>
            </a:lvl2pPr>
            <a:lvl3pPr marL="1828754" lvl="2" indent="-389457">
              <a:spcBef>
                <a:spcPts val="2133"/>
              </a:spcBef>
              <a:spcAft>
                <a:spcPts val="0"/>
              </a:spcAft>
              <a:buClr>
                <a:srgbClr val="1A3F61"/>
              </a:buClr>
              <a:buSzPts val="1000"/>
              <a:buFont typeface="Muli"/>
              <a:buAutoNum type="romanLcPeriod"/>
              <a:defRPr/>
            </a:lvl3pPr>
            <a:lvl4pPr marL="2438339" lvl="3" indent="-389457">
              <a:spcBef>
                <a:spcPts val="2133"/>
              </a:spcBef>
              <a:spcAft>
                <a:spcPts val="0"/>
              </a:spcAft>
              <a:buClr>
                <a:srgbClr val="1A3F61"/>
              </a:buClr>
              <a:buSzPts val="1000"/>
              <a:buFont typeface="Muli"/>
              <a:buAutoNum type="arabicPeriod"/>
              <a:defRPr/>
            </a:lvl4pPr>
            <a:lvl5pPr marL="3047924" lvl="4" indent="-389457">
              <a:spcBef>
                <a:spcPts val="2133"/>
              </a:spcBef>
              <a:spcAft>
                <a:spcPts val="0"/>
              </a:spcAft>
              <a:buClr>
                <a:srgbClr val="1A3F61"/>
              </a:buClr>
              <a:buSzPts val="1000"/>
              <a:buFont typeface="Muli"/>
              <a:buAutoNum type="alphaLcPeriod"/>
              <a:defRPr/>
            </a:lvl5pPr>
            <a:lvl6pPr marL="3657509" lvl="5" indent="-389457">
              <a:spcBef>
                <a:spcPts val="2133"/>
              </a:spcBef>
              <a:spcAft>
                <a:spcPts val="0"/>
              </a:spcAft>
              <a:buClr>
                <a:srgbClr val="1A3F61"/>
              </a:buClr>
              <a:buSzPts val="1000"/>
              <a:buFont typeface="Muli"/>
              <a:buAutoNum type="romanLcPeriod"/>
              <a:defRPr/>
            </a:lvl6pPr>
            <a:lvl7pPr marL="4267093" lvl="6" indent="-389457">
              <a:spcBef>
                <a:spcPts val="2133"/>
              </a:spcBef>
              <a:spcAft>
                <a:spcPts val="0"/>
              </a:spcAft>
              <a:buClr>
                <a:srgbClr val="1A3F61"/>
              </a:buClr>
              <a:buSzPts val="1000"/>
              <a:buFont typeface="Muli"/>
              <a:buAutoNum type="arabicPeriod"/>
              <a:defRPr/>
            </a:lvl7pPr>
            <a:lvl8pPr marL="4876678" lvl="7" indent="-389457">
              <a:spcBef>
                <a:spcPts val="2133"/>
              </a:spcBef>
              <a:spcAft>
                <a:spcPts val="0"/>
              </a:spcAft>
              <a:buClr>
                <a:srgbClr val="1A3F61"/>
              </a:buClr>
              <a:buSzPts val="1000"/>
              <a:buFont typeface="Muli"/>
              <a:buAutoNum type="alphaLcPeriod"/>
              <a:defRPr/>
            </a:lvl8pPr>
            <a:lvl9pPr marL="5486263" lvl="8" indent="-389457">
              <a:spcBef>
                <a:spcPts val="2133"/>
              </a:spcBef>
              <a:spcAft>
                <a:spcPts val="2133"/>
              </a:spcAft>
              <a:buClr>
                <a:srgbClr val="1A3F61"/>
              </a:buClr>
              <a:buSzPts val="1000"/>
              <a:buFont typeface="Muli"/>
              <a:buAutoNum type="romanLcPeriod"/>
              <a:defRPr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84978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2"/>
          <p:cNvSpPr txBox="1">
            <a:spLocks noGrp="1"/>
          </p:cNvSpPr>
          <p:nvPr>
            <p:ph type="title"/>
          </p:nvPr>
        </p:nvSpPr>
        <p:spPr>
          <a:xfrm>
            <a:off x="1458967" y="1179433"/>
            <a:ext cx="5426800" cy="12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pl-PL"/>
              <a:t>Kliknij, aby edytować styl</a:t>
            </a:r>
            <a:endParaRPr/>
          </a:p>
        </p:txBody>
      </p:sp>
      <p:sp>
        <p:nvSpPr>
          <p:cNvPr id="96" name="Google Shape;96;p22"/>
          <p:cNvSpPr txBox="1">
            <a:spLocks noGrp="1"/>
          </p:cNvSpPr>
          <p:nvPr>
            <p:ph type="subTitle" idx="1"/>
          </p:nvPr>
        </p:nvSpPr>
        <p:spPr>
          <a:xfrm>
            <a:off x="1458967" y="2516567"/>
            <a:ext cx="5426800" cy="3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ubik"/>
              <a:buNone/>
              <a:defRPr sz="1867"/>
            </a:lvl1pPr>
            <a:lvl2pPr lvl="1" rtl="0">
              <a:spcBef>
                <a:spcPts val="1333"/>
              </a:spcBef>
              <a:spcAft>
                <a:spcPts val="0"/>
              </a:spcAft>
              <a:buClr>
                <a:srgbClr val="1B1B64"/>
              </a:buClr>
              <a:buSzPts val="1400"/>
              <a:buFont typeface="Rubik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rgbClr val="1B1B64"/>
              </a:buClr>
              <a:buSzPts val="1400"/>
              <a:buFont typeface="Rubik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rgbClr val="1B1B64"/>
              </a:buClr>
              <a:buSzPts val="1400"/>
              <a:buFont typeface="Rubik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rgbClr val="1B1B64"/>
              </a:buClr>
              <a:buSzPts val="1400"/>
              <a:buFont typeface="Rubik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rgbClr val="1B1B64"/>
              </a:buClr>
              <a:buSzPts val="1400"/>
              <a:buFont typeface="Rubik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rgbClr val="1B1B64"/>
              </a:buClr>
              <a:buSzPts val="1400"/>
              <a:buFont typeface="Rubik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rgbClr val="1B1B64"/>
              </a:buClr>
              <a:buSzPts val="1400"/>
              <a:buFont typeface="Rubik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rgbClr val="1B1B64"/>
              </a:buClr>
              <a:buSzPts val="1400"/>
              <a:buFont typeface="Rubik"/>
              <a:buNone/>
              <a:defRPr/>
            </a:lvl9pPr>
          </a:lstStyle>
          <a:p>
            <a:r>
              <a:rPr lang="pl-PL"/>
              <a:t>Kliknij, aby edytować styl wzorca podtytułu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7601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3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pl-PL"/>
              <a:t>Kliknij, aby edytować styl</a:t>
            </a:r>
            <a:endParaRPr/>
          </a:p>
        </p:txBody>
      </p:sp>
      <p:sp>
        <p:nvSpPr>
          <p:cNvPr id="99" name="Google Shape;99;p23"/>
          <p:cNvSpPr txBox="1">
            <a:spLocks noGrp="1"/>
          </p:cNvSpPr>
          <p:nvPr>
            <p:ph type="subTitle" idx="1"/>
          </p:nvPr>
        </p:nvSpPr>
        <p:spPr>
          <a:xfrm>
            <a:off x="932133" y="2015617"/>
            <a:ext cx="3378000" cy="6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l-PL"/>
              <a:t>Kliknij, aby edytować styl wzorca podtytułu</a:t>
            </a:r>
            <a:endParaRPr/>
          </a:p>
        </p:txBody>
      </p:sp>
      <p:sp>
        <p:nvSpPr>
          <p:cNvPr id="100" name="Google Shape;100;p23"/>
          <p:cNvSpPr txBox="1">
            <a:spLocks noGrp="1"/>
          </p:cNvSpPr>
          <p:nvPr>
            <p:ph type="subTitle" idx="2"/>
          </p:nvPr>
        </p:nvSpPr>
        <p:spPr>
          <a:xfrm>
            <a:off x="932133" y="2535563"/>
            <a:ext cx="3378000" cy="11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l-PL"/>
              <a:t>Kliknij, aby edytować styl wzorca podtytułu</a:t>
            </a:r>
            <a:endParaRPr/>
          </a:p>
        </p:txBody>
      </p:sp>
      <p:sp>
        <p:nvSpPr>
          <p:cNvPr id="101" name="Google Shape;101;p23"/>
          <p:cNvSpPr txBox="1">
            <a:spLocks noGrp="1"/>
          </p:cNvSpPr>
          <p:nvPr>
            <p:ph type="subTitle" idx="3"/>
          </p:nvPr>
        </p:nvSpPr>
        <p:spPr>
          <a:xfrm>
            <a:off x="4407000" y="2015617"/>
            <a:ext cx="3378000" cy="6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l-PL"/>
              <a:t>Kliknij, aby edytować styl wzorca podtytułu</a:t>
            </a:r>
            <a:endParaRPr/>
          </a:p>
        </p:txBody>
      </p:sp>
      <p:sp>
        <p:nvSpPr>
          <p:cNvPr id="102" name="Google Shape;102;p23"/>
          <p:cNvSpPr txBox="1">
            <a:spLocks noGrp="1"/>
          </p:cNvSpPr>
          <p:nvPr>
            <p:ph type="subTitle" idx="4"/>
          </p:nvPr>
        </p:nvSpPr>
        <p:spPr>
          <a:xfrm>
            <a:off x="4407000" y="2535563"/>
            <a:ext cx="3378000" cy="11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l-PL"/>
              <a:t>Kliknij, aby edytować styl wzorca podtytułu</a:t>
            </a:r>
            <a:endParaRPr/>
          </a:p>
        </p:txBody>
      </p:sp>
      <p:sp>
        <p:nvSpPr>
          <p:cNvPr id="103" name="Google Shape;103;p23"/>
          <p:cNvSpPr txBox="1">
            <a:spLocks noGrp="1"/>
          </p:cNvSpPr>
          <p:nvPr>
            <p:ph type="subTitle" idx="5"/>
          </p:nvPr>
        </p:nvSpPr>
        <p:spPr>
          <a:xfrm>
            <a:off x="7881867" y="2015617"/>
            <a:ext cx="3378000" cy="6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l-PL"/>
              <a:t>Kliknij, aby edytować styl wzorca podtytułu</a:t>
            </a:r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subTitle" idx="6"/>
          </p:nvPr>
        </p:nvSpPr>
        <p:spPr>
          <a:xfrm>
            <a:off x="7881867" y="2535563"/>
            <a:ext cx="3378000" cy="11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l-PL"/>
              <a:t>Kliknij, aby edytować styl wzorca podtytułu</a:t>
            </a:r>
            <a:endParaRPr/>
          </a:p>
        </p:txBody>
      </p:sp>
      <p:sp>
        <p:nvSpPr>
          <p:cNvPr id="105" name="Google Shape;105;p23"/>
          <p:cNvSpPr txBox="1">
            <a:spLocks noGrp="1"/>
          </p:cNvSpPr>
          <p:nvPr>
            <p:ph type="subTitle" idx="7"/>
          </p:nvPr>
        </p:nvSpPr>
        <p:spPr>
          <a:xfrm>
            <a:off x="932100" y="3935284"/>
            <a:ext cx="3378000" cy="6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l-PL"/>
              <a:t>Kliknij, aby edytować styl wzorca podtytułu</a:t>
            </a:r>
            <a:endParaRPr/>
          </a:p>
        </p:txBody>
      </p:sp>
      <p:sp>
        <p:nvSpPr>
          <p:cNvPr id="106" name="Google Shape;106;p23"/>
          <p:cNvSpPr txBox="1">
            <a:spLocks noGrp="1"/>
          </p:cNvSpPr>
          <p:nvPr>
            <p:ph type="subTitle" idx="8"/>
          </p:nvPr>
        </p:nvSpPr>
        <p:spPr>
          <a:xfrm>
            <a:off x="932100" y="4455229"/>
            <a:ext cx="3378000" cy="11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l-PL"/>
              <a:t>Kliknij, aby edytować styl wzorca podtytułu</a:t>
            </a:r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subTitle" idx="9"/>
          </p:nvPr>
        </p:nvSpPr>
        <p:spPr>
          <a:xfrm>
            <a:off x="4406967" y="3935284"/>
            <a:ext cx="3378000" cy="6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l-PL"/>
              <a:t>Kliknij, aby edytować styl wzorca podtytułu</a:t>
            </a:r>
            <a:endParaRPr/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13"/>
          </p:nvPr>
        </p:nvSpPr>
        <p:spPr>
          <a:xfrm>
            <a:off x="4406967" y="4455229"/>
            <a:ext cx="3378000" cy="11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l-PL"/>
              <a:t>Kliknij, aby edytować styl wzorca podtytułu</a:t>
            </a:r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subTitle" idx="14"/>
          </p:nvPr>
        </p:nvSpPr>
        <p:spPr>
          <a:xfrm>
            <a:off x="7881833" y="3935284"/>
            <a:ext cx="3378000" cy="6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l-PL"/>
              <a:t>Kliknij, aby edytować styl wzorca podtytułu</a:t>
            </a:r>
            <a:endParaRPr/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15"/>
          </p:nvPr>
        </p:nvSpPr>
        <p:spPr>
          <a:xfrm>
            <a:off x="7881833" y="4455229"/>
            <a:ext cx="3378000" cy="11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l-PL"/>
              <a:t>Kliknij, aby edytować styl wzorca podtytułu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3967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pl-PL"/>
              <a:t>Kliknij, aby edytować styl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1653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5"/>
          <p:cNvSpPr txBox="1">
            <a:spLocks noGrp="1"/>
          </p:cNvSpPr>
          <p:nvPr>
            <p:ph type="title"/>
          </p:nvPr>
        </p:nvSpPr>
        <p:spPr>
          <a:xfrm>
            <a:off x="1750000" y="731533"/>
            <a:ext cx="8692000" cy="15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pl-PL"/>
              <a:t>Kliknij, aby edytować styl</a:t>
            </a:r>
            <a:endParaRPr/>
          </a:p>
        </p:txBody>
      </p:sp>
      <p:sp>
        <p:nvSpPr>
          <p:cNvPr id="115" name="Google Shape;115;p25"/>
          <p:cNvSpPr txBox="1"/>
          <p:nvPr/>
        </p:nvSpPr>
        <p:spPr>
          <a:xfrm>
            <a:off x="3760867" y="4473200"/>
            <a:ext cx="4670800" cy="12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rPr>
              <a:t>CREDITS:</a:t>
            </a:r>
            <a:endParaRPr sz="1600">
              <a:solidFill>
                <a:schemeClr val="lt2"/>
              </a:solidFill>
              <a:latin typeface="Livvic"/>
              <a:ea typeface="Livvic"/>
              <a:cs typeface="Livvic"/>
              <a:sym typeface="Livv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rPr>
              <a:t>This presentation template was created by </a:t>
            </a:r>
            <a:r>
              <a:rPr lang="en" sz="1600">
                <a:solidFill>
                  <a:schemeClr val="lt2"/>
                </a:solidFill>
                <a:uFill>
                  <a:noFill/>
                </a:uFill>
                <a:latin typeface="Livvic"/>
                <a:ea typeface="Livvic"/>
                <a:cs typeface="Livvic"/>
                <a:sym typeface="Livvic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rPr>
              <a:t>, including icons by </a:t>
            </a:r>
            <a:r>
              <a:rPr lang="en" sz="1600">
                <a:solidFill>
                  <a:schemeClr val="lt2"/>
                </a:solidFill>
                <a:uFill>
                  <a:noFill/>
                </a:uFill>
                <a:latin typeface="Livvic"/>
                <a:ea typeface="Livvic"/>
                <a:cs typeface="Livvic"/>
                <a:sym typeface="Livvic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rPr>
              <a:t>, infographics &amp; images by </a:t>
            </a:r>
            <a:r>
              <a:rPr lang="en" sz="1600">
                <a:solidFill>
                  <a:schemeClr val="lt2"/>
                </a:solidFill>
                <a:uFill>
                  <a:noFill/>
                </a:uFill>
                <a:latin typeface="Livvic"/>
                <a:ea typeface="Livvic"/>
                <a:cs typeface="Livvic"/>
                <a:sym typeface="Livvic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600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endParaRPr sz="1600">
              <a:solidFill>
                <a:schemeClr val="lt2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</p:spTree>
    <p:extLst>
      <p:ext uri="{BB962C8B-B14F-4D97-AF65-F5344CB8AC3E}">
        <p14:creationId xmlns:p14="http://schemas.microsoft.com/office/powerpoint/2010/main" val="385118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14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DCA4658-B389-294A-885A-D270C54A9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141C7A74-E981-DC4E-9880-88404D0F62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55AECFCA-CF01-3240-A2F2-135ABE725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5F104-A023-D348-A792-C35E6697B994}" type="datetimeFigureOut">
              <a:rPr lang="pl-PL" smtClean="0"/>
              <a:t>2021-04-27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1290F3B5-BF53-6444-A230-AB31F68BF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97AB7FDD-4BDA-224F-BBBF-CDAD9B853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2095-12C1-7541-AB82-DD83D9044A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757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3D3FD24-BC16-494E-8BB2-96FE7D069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CABDC31-91A7-F047-9C21-B5D5D066C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C98C5D0F-D019-8C43-BD32-C1D091AD2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5F104-A023-D348-A792-C35E6697B994}" type="datetimeFigureOut">
              <a:rPr lang="pl-PL" smtClean="0"/>
              <a:t>2021-04-27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25B51903-6CA2-A342-AA39-122032E95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DDC4CC1F-3BC4-C14F-B164-F23BA511F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2095-12C1-7541-AB82-DD83D9044A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817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0EFFD59-CB0B-D54F-9135-8003EA516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5D11735D-4D26-F943-B7FD-97F6D57BF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2D37EFC-4866-814F-9B3A-D72A5389B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5F104-A023-D348-A792-C35E6697B994}" type="datetimeFigureOut">
              <a:rPr lang="pl-PL" smtClean="0"/>
              <a:t>2021-04-27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5350E5A7-BD7A-E245-B8B7-42CCD25D2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578EFA14-584B-A743-9E84-839C91DF5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2095-12C1-7541-AB82-DD83D9044A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131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040ABF3-5D29-6743-ADC2-B50C65AB9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B751B0A-50B0-5040-911D-1C7BA784F5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DB90579D-9BEE-A944-A995-AAFF766E2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3DACD0D4-DB4F-944D-98D4-FAC320FED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5F104-A023-D348-A792-C35E6697B994}" type="datetimeFigureOut">
              <a:rPr lang="pl-PL" smtClean="0"/>
              <a:t>2021-04-27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2CE97895-C4AA-9548-A274-0A35F522A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3CD3676C-F9E1-A04E-AE1B-E601436FD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2095-12C1-7541-AB82-DD83D9044A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497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9CBB162-79DB-C749-AC19-B52D29441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7AA7754B-BD0A-424D-A98A-A2992824F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C063F62E-1474-FB4E-A927-329639BFDA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D72EAABB-FF68-6E40-8F40-3B96B54195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512B39EC-3575-2346-AADC-1D994824B5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F10C83EF-AD72-3440-9BDE-F6A112639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5F104-A023-D348-A792-C35E6697B994}" type="datetimeFigureOut">
              <a:rPr lang="pl-PL" smtClean="0"/>
              <a:t>2021-04-27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57C3AC82-003C-D648-A088-16AE20031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F4106BE9-6E9F-8A41-9FCB-4A00366E5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2095-12C1-7541-AB82-DD83D9044A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915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body" idx="1"/>
          </p:nvPr>
        </p:nvSpPr>
        <p:spPr>
          <a:xfrm>
            <a:off x="950967" y="1551033"/>
            <a:ext cx="5145200" cy="45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rgbClr val="482400"/>
              </a:buClr>
              <a:buSzPts val="1400"/>
              <a:buFont typeface="Nunito Light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482400"/>
              </a:buClr>
              <a:buSzPts val="1200"/>
              <a:buFont typeface="Nunito Light"/>
              <a:buChar char="■"/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pl-PL"/>
              <a:t>Kliknij, aby edytować styl</a:t>
            </a:r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2"/>
          </p:nvPr>
        </p:nvSpPr>
        <p:spPr>
          <a:xfrm>
            <a:off x="6096167" y="1551033"/>
            <a:ext cx="5145200" cy="45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rgbClr val="482400"/>
              </a:buClr>
              <a:buSzPts val="1400"/>
              <a:buFont typeface="Nunito Light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482400"/>
              </a:buClr>
              <a:buSzPts val="1200"/>
              <a:buFont typeface="Nunito Light"/>
              <a:buChar char="■"/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66152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6697638-9619-EF48-B3F7-8AD7E881E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4CD16992-0003-D946-9713-0888B4444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5F104-A023-D348-A792-C35E6697B994}" type="datetimeFigureOut">
              <a:rPr lang="pl-PL" smtClean="0"/>
              <a:t>2021-04-27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C5F04A3D-01EC-D24D-AD0E-995B283C7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412CB6FD-3941-7044-A0C4-89E75EC51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2095-12C1-7541-AB82-DD83D9044A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123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AA81F2D6-5575-884D-A50F-0DCC9B7B3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5F104-A023-D348-A792-C35E6697B994}" type="datetimeFigureOut">
              <a:rPr lang="pl-PL" smtClean="0"/>
              <a:t>2021-04-27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742FBFA1-FB06-594B-A81E-14726951E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5E895496-E294-8941-B08A-0C2C909A6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2095-12C1-7541-AB82-DD83D9044A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774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A3EBFDF-C025-4C45-A15A-14A361CC6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82B8850-FA20-0843-814B-1F0924859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924C12C3-1081-2C4B-B6FC-87AD9EC434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9CF4E70E-AD5C-CA42-B795-86E8703C4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5F104-A023-D348-A792-C35E6697B994}" type="datetimeFigureOut">
              <a:rPr lang="pl-PL" smtClean="0"/>
              <a:t>2021-04-27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555B0762-E28F-C647-91E4-63FEB1DE0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79BE419A-41DF-C543-9E9C-27A0E8BEF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2095-12C1-7541-AB82-DD83D9044A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465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F290C69-C40D-7142-86F8-6311DFA7B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CDED4F57-AC19-0945-8681-23D58805B0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B50FCB8D-5031-6142-AEFA-DBFDDFB8C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976CD380-8295-264A-A983-EE9ED9DBC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5F104-A023-D348-A792-C35E6697B994}" type="datetimeFigureOut">
              <a:rPr lang="pl-PL" smtClean="0"/>
              <a:t>2021-04-27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0E15B297-869A-CC41-9B53-971BB724B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E0A6403B-74F1-9A46-B282-877BC6C14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2095-12C1-7541-AB82-DD83D9044A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191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A1A1BB6-D15F-F84F-8E04-85717651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5CEF9084-32BF-454F-869F-3D263C42ED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2E0D868C-8381-5F48-B348-169B56B1B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5F104-A023-D348-A792-C35E6697B994}" type="datetimeFigureOut">
              <a:rPr lang="pl-PL" smtClean="0"/>
              <a:t>2021-04-27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99F09C0F-2D5B-1841-A4C6-BB75ACB3B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175C3198-CF40-BD48-9E12-274BBA4BF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2095-12C1-7541-AB82-DD83D9044A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531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780B0D82-6DA2-194D-9820-BCB3C0A3DA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0B54E0C9-85F5-2043-A8D9-B4DD5DA9E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3B0CF7BE-79D9-504C-AB0F-773DB2090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5F104-A023-D348-A792-C35E6697B994}" type="datetimeFigureOut">
              <a:rPr lang="pl-PL" smtClean="0"/>
              <a:t>2021-04-27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E3EF1ECA-CDA8-8E4F-B817-21040FFA8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1E30DD63-442D-0B4E-B1BD-0EB13580E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2095-12C1-7541-AB82-DD83D9044A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331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pl-PL"/>
              <a:t>Kliknij, aby edytować styl</a:t>
            </a:r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Roboto"/>
              <a:buAutoNum type="arabicPeriod"/>
              <a:defRPr sz="1600"/>
            </a:lvl1pPr>
            <a:lvl2pPr marL="1219170" lvl="1" indent="-389457">
              <a:spcBef>
                <a:spcPts val="0"/>
              </a:spcBef>
              <a:spcAft>
                <a:spcPts val="0"/>
              </a:spcAft>
              <a:buClr>
                <a:srgbClr val="1A3F61"/>
              </a:buClr>
              <a:buSzPts val="1000"/>
              <a:buFont typeface="Muli"/>
              <a:buAutoNum type="alphaLcPeriod"/>
              <a:defRPr/>
            </a:lvl2pPr>
            <a:lvl3pPr marL="1828754" lvl="2" indent="-389457">
              <a:spcBef>
                <a:spcPts val="2133"/>
              </a:spcBef>
              <a:spcAft>
                <a:spcPts val="0"/>
              </a:spcAft>
              <a:buClr>
                <a:srgbClr val="1A3F61"/>
              </a:buClr>
              <a:buSzPts val="1000"/>
              <a:buFont typeface="Muli"/>
              <a:buAutoNum type="romanLcPeriod"/>
              <a:defRPr/>
            </a:lvl3pPr>
            <a:lvl4pPr marL="2438339" lvl="3" indent="-389457">
              <a:spcBef>
                <a:spcPts val="2133"/>
              </a:spcBef>
              <a:spcAft>
                <a:spcPts val="0"/>
              </a:spcAft>
              <a:buClr>
                <a:srgbClr val="1A3F61"/>
              </a:buClr>
              <a:buSzPts val="1000"/>
              <a:buFont typeface="Muli"/>
              <a:buAutoNum type="arabicPeriod"/>
              <a:defRPr/>
            </a:lvl4pPr>
            <a:lvl5pPr marL="3047924" lvl="4" indent="-389457">
              <a:spcBef>
                <a:spcPts val="2133"/>
              </a:spcBef>
              <a:spcAft>
                <a:spcPts val="0"/>
              </a:spcAft>
              <a:buClr>
                <a:srgbClr val="1A3F61"/>
              </a:buClr>
              <a:buSzPts val="1000"/>
              <a:buFont typeface="Muli"/>
              <a:buAutoNum type="alphaLcPeriod"/>
              <a:defRPr/>
            </a:lvl5pPr>
            <a:lvl6pPr marL="3657509" lvl="5" indent="-389457">
              <a:spcBef>
                <a:spcPts val="2133"/>
              </a:spcBef>
              <a:spcAft>
                <a:spcPts val="0"/>
              </a:spcAft>
              <a:buClr>
                <a:srgbClr val="1A3F61"/>
              </a:buClr>
              <a:buSzPts val="1000"/>
              <a:buFont typeface="Muli"/>
              <a:buAutoNum type="romanLcPeriod"/>
              <a:defRPr/>
            </a:lvl6pPr>
            <a:lvl7pPr marL="4267093" lvl="6" indent="-389457">
              <a:spcBef>
                <a:spcPts val="2133"/>
              </a:spcBef>
              <a:spcAft>
                <a:spcPts val="0"/>
              </a:spcAft>
              <a:buClr>
                <a:srgbClr val="1A3F61"/>
              </a:buClr>
              <a:buSzPts val="1000"/>
              <a:buFont typeface="Muli"/>
              <a:buAutoNum type="arabicPeriod"/>
              <a:defRPr/>
            </a:lvl7pPr>
            <a:lvl8pPr marL="4876678" lvl="7" indent="-389457">
              <a:spcBef>
                <a:spcPts val="2133"/>
              </a:spcBef>
              <a:spcAft>
                <a:spcPts val="0"/>
              </a:spcAft>
              <a:buClr>
                <a:srgbClr val="1A3F61"/>
              </a:buClr>
              <a:buSzPts val="1000"/>
              <a:buFont typeface="Muli"/>
              <a:buAutoNum type="alphaLcPeriod"/>
              <a:defRPr/>
            </a:lvl8pPr>
            <a:lvl9pPr marL="5486263" lvl="8" indent="-389457">
              <a:spcBef>
                <a:spcPts val="2133"/>
              </a:spcBef>
              <a:spcAft>
                <a:spcPts val="2133"/>
              </a:spcAft>
              <a:buClr>
                <a:srgbClr val="1A3F61"/>
              </a:buClr>
              <a:buSzPts val="1000"/>
              <a:buFont typeface="Muli"/>
              <a:buAutoNum type="romanLcPeriod"/>
              <a:defRPr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8114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pl-PL"/>
              <a:t>Kliknij, aby edytować styl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3886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title"/>
          </p:nvPr>
        </p:nvSpPr>
        <p:spPr>
          <a:xfrm>
            <a:off x="5244900" y="2102633"/>
            <a:ext cx="5701200" cy="13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pl-PL"/>
              <a:t>Kliknij, aby edytować styl</a:t>
            </a:r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subTitle" idx="1"/>
          </p:nvPr>
        </p:nvSpPr>
        <p:spPr>
          <a:xfrm>
            <a:off x="5244900" y="3584900"/>
            <a:ext cx="57012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l-PL"/>
              <a:t>Kliknij, aby edytować styl wzorca podtytułu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3858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>
            <a:spLocks noGrp="1"/>
          </p:cNvSpPr>
          <p:nvPr>
            <p:ph type="title"/>
          </p:nvPr>
        </p:nvSpPr>
        <p:spPr>
          <a:xfrm>
            <a:off x="950967" y="872999"/>
            <a:ext cx="6682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pl-PL"/>
              <a:t>Kliknij, aby edytować styl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4223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body" idx="1"/>
          </p:nvPr>
        </p:nvSpPr>
        <p:spPr>
          <a:xfrm>
            <a:off x="1536500" y="2852533"/>
            <a:ext cx="5701200" cy="1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72524" rtl="0">
              <a:spcBef>
                <a:spcPts val="0"/>
              </a:spcBef>
              <a:spcAft>
                <a:spcPts val="0"/>
              </a:spcAft>
              <a:buClr>
                <a:srgbClr val="482400"/>
              </a:buClr>
              <a:buSzPts val="800"/>
              <a:buFont typeface="Nunito Light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482400"/>
              </a:buClr>
              <a:buSzPts val="1200"/>
              <a:buFont typeface="Nunito Light"/>
              <a:buChar char="■"/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1" name="Google Shape;31;p9"/>
          <p:cNvSpPr txBox="1">
            <a:spLocks noGrp="1"/>
          </p:cNvSpPr>
          <p:nvPr>
            <p:ph type="title"/>
          </p:nvPr>
        </p:nvSpPr>
        <p:spPr>
          <a:xfrm>
            <a:off x="1536500" y="2088933"/>
            <a:ext cx="570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pl-PL"/>
              <a:t>Kliknij, aby edytować styl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1342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0"/>
          <p:cNvSpPr txBox="1">
            <a:spLocks noGrp="1"/>
          </p:cNvSpPr>
          <p:nvPr>
            <p:ph type="body" idx="1"/>
          </p:nvPr>
        </p:nvSpPr>
        <p:spPr>
          <a:xfrm>
            <a:off x="3090200" y="2779233"/>
            <a:ext cx="50572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000" b="1"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58019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1"/>
          <p:cNvSpPr txBox="1">
            <a:spLocks noGrp="1"/>
          </p:cNvSpPr>
          <p:nvPr>
            <p:ph type="title" hasCustomPrompt="1"/>
          </p:nvPr>
        </p:nvSpPr>
        <p:spPr>
          <a:xfrm>
            <a:off x="951000" y="1673933"/>
            <a:ext cx="6077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1"/>
          </p:nvPr>
        </p:nvSpPr>
        <p:spPr>
          <a:xfrm>
            <a:off x="951000" y="4402067"/>
            <a:ext cx="6077200" cy="9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01447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/>
          <a:srcRect/>
          <a:tile tx="0" ty="0" sx="100000" sy="100000" flip="none" algn="tl"/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Livvic"/>
              <a:buChar char="●"/>
              <a:defRPr sz="1800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○"/>
              <a:defRPr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■"/>
              <a:defRPr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●"/>
              <a:defRPr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○"/>
              <a:defRPr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■"/>
              <a:defRPr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●"/>
              <a:defRPr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○"/>
              <a:defRPr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Livvic"/>
              <a:buChar char="■"/>
              <a:defRPr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71329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6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18" name="Google Shape;118;p26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15369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570FD83A-F35F-DA4E-9E44-11AA2D013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6C1EE459-6043-1C4D-A75B-3ADE29D1B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400165DB-9361-E244-B592-5764011FB6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5F104-A023-D348-A792-C35E6697B994}" type="datetimeFigureOut">
              <a:rPr lang="pl-PL" smtClean="0"/>
              <a:t>2021-04-27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80A1956D-975D-DE4D-BABA-CEADA9ADC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3E3A9705-BBF6-B44E-88B4-F9F035DCBE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A2095-12C1-7541-AB82-DD83D9044A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4901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!!BGRectangle">
            <a:extLst>
              <a:ext uri="{FF2B5EF4-FFF2-40B4-BE49-F238E27FC236}">
                <a16:creationId xmlns:a16="http://schemas.microsoft.com/office/drawing/2014/main" xmlns="" id="{F1611BA9-268A-49A6-84F8-FC91536686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E20EB187-900F-4AF5-813B-101456D9FD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Ilustracja">
            <a:extLst>
              <a:ext uri="{FF2B5EF4-FFF2-40B4-BE49-F238E27FC236}">
                <a16:creationId xmlns:a16="http://schemas.microsoft.com/office/drawing/2014/main" xmlns="" id="{B569B8FD-56C6-A54D-A6C0-AC099DA520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13F354E-3BD8-A442-B5ED-F571B9A84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7349" y="1200152"/>
            <a:ext cx="6897171" cy="445769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7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230 ROCZNICA</a:t>
            </a:r>
            <a:br>
              <a:rPr lang="en-US" sz="7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7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UCHWALENIA KONSTYTUCJI</a:t>
            </a:r>
            <a:br>
              <a:rPr lang="en-US" sz="7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7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MAJA</a:t>
            </a:r>
            <a:endParaRPr lang="en-US" sz="7400">
              <a:solidFill>
                <a:srgbClr val="FFFFFF"/>
              </a:solidFill>
            </a:endParaRPr>
          </a:p>
        </p:txBody>
      </p:sp>
      <p:sp>
        <p:nvSpPr>
          <p:cNvPr id="52" name="!!Line">
            <a:extLst>
              <a:ext uri="{FF2B5EF4-FFF2-40B4-BE49-F238E27FC236}">
                <a16:creationId xmlns:a16="http://schemas.microsoft.com/office/drawing/2014/main" xmlns="" id="{1825D5AF-D278-4D9A-A4F5-A1A1D35076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059936" y="2286000"/>
            <a:ext cx="27432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y2mate.com - Ogiński Michał  Polonez amoll pożegnanie ojczyzny  Polonez Ogińskiego">
            <a:hlinkClick r:id="" action="ppaction://media"/>
            <a:extLst>
              <a:ext uri="{FF2B5EF4-FFF2-40B4-BE49-F238E27FC236}">
                <a16:creationId xmlns:a16="http://schemas.microsoft.com/office/drawing/2014/main" xmlns="" id="{E242B2AA-8932-374B-BDC0-EEF10D8B6E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3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09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5CB593EA-2F98-479F-B4C4-F366571FA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upload.wikimedia.org/wikipedia/commons/thumb/4/...">
            <a:extLst>
              <a:ext uri="{FF2B5EF4-FFF2-40B4-BE49-F238E27FC236}">
                <a16:creationId xmlns:a16="http://schemas.microsoft.com/office/drawing/2014/main" xmlns="" id="{1EDA3E77-06B8-4D6B-B613-3D7CB8DA5A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12"/>
          <a:stretch/>
        </p:blipFill>
        <p:spPr bwMode="auto">
          <a:xfrm>
            <a:off x="20" y="10"/>
            <a:ext cx="2970445" cy="338326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ugo Kołłątaj h. Kotwica">
            <a:extLst>
              <a:ext uri="{FF2B5EF4-FFF2-40B4-BE49-F238E27FC236}">
                <a16:creationId xmlns:a16="http://schemas.microsoft.com/office/drawing/2014/main" xmlns="" id="{CD9E3275-4AB7-4B9F-A365-F8CAD79AA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9" r="2" b="486"/>
          <a:stretch/>
        </p:blipFill>
        <p:spPr bwMode="auto">
          <a:xfrm>
            <a:off x="3072956" y="10"/>
            <a:ext cx="2970465" cy="338326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Roman Ignacy Franciszek Potocki | Roman Ignacy Franciszek Po… | Flickr">
            <a:extLst>
              <a:ext uri="{FF2B5EF4-FFF2-40B4-BE49-F238E27FC236}">
                <a16:creationId xmlns:a16="http://schemas.microsoft.com/office/drawing/2014/main" xmlns="" id="{7F329731-B757-485E-819E-823A3DDF66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1057"/>
          <a:stretch/>
        </p:blipFill>
        <p:spPr bwMode="auto">
          <a:xfrm>
            <a:off x="6145909" y="10"/>
            <a:ext cx="2971800" cy="338326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tanisław Staszic – Wikicytaty">
            <a:extLst>
              <a:ext uri="{FF2B5EF4-FFF2-40B4-BE49-F238E27FC236}">
                <a16:creationId xmlns:a16="http://schemas.microsoft.com/office/drawing/2014/main" xmlns="" id="{73FF0DBF-F97C-4103-B2E0-E5249CE0B5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3930"/>
          <a:stretch/>
        </p:blipFill>
        <p:spPr bwMode="auto">
          <a:xfrm>
            <a:off x="9220200" y="10"/>
            <a:ext cx="2971800" cy="338326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anisław Małachowski – Wikipedia, wolna encyklopedia">
            <a:extLst>
              <a:ext uri="{FF2B5EF4-FFF2-40B4-BE49-F238E27FC236}">
                <a16:creationId xmlns:a16="http://schemas.microsoft.com/office/drawing/2014/main" xmlns="" id="{30355ECE-9565-4965-A4E4-35AFEB828F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0" r="2" b="43581"/>
          <a:stretch/>
        </p:blipFill>
        <p:spPr bwMode="auto">
          <a:xfrm>
            <a:off x="-1018" y="3474720"/>
            <a:ext cx="6044438" cy="338328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39BEB6D0-9E4E-4221-93D1-74ABECEE9E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5228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FE9C8231-B1C5-4E34-AD79-D808D26BA1FA}"/>
              </a:ext>
            </a:extLst>
          </p:cNvPr>
          <p:cNvSpPr txBox="1"/>
          <p:nvPr/>
        </p:nvSpPr>
        <p:spPr>
          <a:xfrm>
            <a:off x="6289589" y="3768810"/>
            <a:ext cx="5523470" cy="27508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Na </a:t>
            </a:r>
            <a:r>
              <a:rPr lang="en-US" sz="24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wieść</a:t>
            </a:r>
            <a:r>
              <a:rPr lang="en-US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o </a:t>
            </a:r>
            <a:r>
              <a:rPr lang="en-US" sz="24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tym</a:t>
            </a:r>
            <a:r>
              <a:rPr lang="en-US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 </a:t>
            </a:r>
            <a:r>
              <a:rPr lang="en-US" sz="24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ważnym</a:t>
            </a:r>
            <a:r>
              <a:rPr lang="en-US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wydarzeniu</a:t>
            </a:r>
            <a:r>
              <a:rPr lang="en-US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240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/>
            </a:r>
            <a:br>
              <a:rPr lang="pl-PL" sz="240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</a:br>
            <a:r>
              <a:rPr lang="en-US" sz="240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sz="240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ulicach</a:t>
            </a:r>
            <a:r>
              <a:rPr lang="en-US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Warszawy</a:t>
            </a:r>
            <a:r>
              <a:rPr lang="en-US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odbyła</a:t>
            </a:r>
            <a:r>
              <a:rPr lang="en-US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się</a:t>
            </a:r>
            <a:r>
              <a:rPr lang="en-US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wielka</a:t>
            </a:r>
            <a:r>
              <a:rPr lang="en-US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patriotyczna</a:t>
            </a:r>
            <a:r>
              <a:rPr lang="en-US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manifestacja</a:t>
            </a:r>
            <a:r>
              <a:rPr lang="en-US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, a </a:t>
            </a:r>
            <a:r>
              <a:rPr lang="en-US" sz="24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lud</a:t>
            </a:r>
            <a:r>
              <a:rPr lang="en-US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całej</a:t>
            </a:r>
            <a:r>
              <a:rPr lang="en-US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stolicy</a:t>
            </a:r>
            <a:r>
              <a:rPr lang="en-US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wiwatował</a:t>
            </a:r>
            <a:r>
              <a:rPr lang="en-US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cześć</a:t>
            </a:r>
            <a:r>
              <a:rPr lang="en-US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jej</a:t>
            </a:r>
            <a:r>
              <a:rPr lang="en-US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twórców</a:t>
            </a:r>
            <a:r>
              <a:rPr lang="en-US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2400" b="1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króla</a:t>
            </a:r>
            <a:r>
              <a:rPr lang="en-US" sz="2400" b="1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Stanisława</a:t>
            </a:r>
            <a:r>
              <a:rPr lang="en-US" sz="2400" b="1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Augusta</a:t>
            </a:r>
            <a:r>
              <a:rPr lang="pl-PL" sz="2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b="1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Poniatowskiego</a:t>
            </a:r>
            <a:r>
              <a:rPr lang="en-US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,         </a:t>
            </a:r>
            <a:r>
              <a:rPr lang="en-US" sz="2400" b="1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Ignacego</a:t>
            </a:r>
            <a:r>
              <a:rPr lang="en-US" sz="2400" b="1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Potockiego</a:t>
            </a:r>
            <a:r>
              <a:rPr lang="en-US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400" b="1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Hugo </a:t>
            </a:r>
            <a:r>
              <a:rPr lang="en-US" sz="2400" b="1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Kołłątaja</a:t>
            </a:r>
            <a:r>
              <a:rPr lang="en-US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,             </a:t>
            </a:r>
            <a:r>
              <a:rPr lang="en-US" sz="2400" b="1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Stanisława</a:t>
            </a:r>
            <a:r>
              <a:rPr lang="en-US" sz="2400" b="1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Małachowskiego</a:t>
            </a:r>
            <a:r>
              <a:rPr lang="en-US" sz="2400" b="1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Stanisława</a:t>
            </a:r>
            <a:r>
              <a:rPr lang="en-US" sz="2400" b="1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Staszica</a:t>
            </a:r>
            <a:r>
              <a:rPr lang="en-US" sz="2400" b="1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679AE1A5-871A-4B04-88AE-9A51DC5DFC17}"/>
              </a:ext>
            </a:extLst>
          </p:cNvPr>
          <p:cNvSpPr txBox="1"/>
          <p:nvPr/>
        </p:nvSpPr>
        <p:spPr>
          <a:xfrm>
            <a:off x="9220200" y="3044952"/>
            <a:ext cx="2971800" cy="338326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pl-PL" sz="1300" b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Stanisław Staszic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10C32FDA-6139-49CA-BFFC-ECAA2E8A3CDD}"/>
              </a:ext>
            </a:extLst>
          </p:cNvPr>
          <p:cNvSpPr txBox="1"/>
          <p:nvPr/>
        </p:nvSpPr>
        <p:spPr>
          <a:xfrm>
            <a:off x="3072956" y="3044952"/>
            <a:ext cx="2970465" cy="338326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pl-PL" sz="1300" b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Hugo Kołłątaj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77B2BE3E-2547-42F1-906C-D4C1F407E816}"/>
              </a:ext>
            </a:extLst>
          </p:cNvPr>
          <p:cNvSpPr txBox="1"/>
          <p:nvPr/>
        </p:nvSpPr>
        <p:spPr>
          <a:xfrm>
            <a:off x="-1018" y="6519672"/>
            <a:ext cx="6044438" cy="33832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pl-PL" sz="1300" b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Stanisław Małachowski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A7EF9EEB-6E82-45A1-A39E-8AE6009F76BB}"/>
              </a:ext>
            </a:extLst>
          </p:cNvPr>
          <p:cNvSpPr txBox="1"/>
          <p:nvPr/>
        </p:nvSpPr>
        <p:spPr>
          <a:xfrm>
            <a:off x="20" y="3044953"/>
            <a:ext cx="2970445" cy="338326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pl-PL" sz="1300" b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Stanisław August Poniatowski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xmlns="" id="{A09CB48F-AF2C-42F3-AEBD-1DFAAADD9A24}"/>
              </a:ext>
            </a:extLst>
          </p:cNvPr>
          <p:cNvSpPr txBox="1"/>
          <p:nvPr/>
        </p:nvSpPr>
        <p:spPr>
          <a:xfrm>
            <a:off x="6145909" y="3044952"/>
            <a:ext cx="2971800" cy="338326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pl-PL" sz="1300" b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Ignacy Potocki</a:t>
            </a:r>
          </a:p>
        </p:txBody>
      </p:sp>
    </p:spTree>
    <p:extLst>
      <p:ext uri="{BB962C8B-B14F-4D97-AF65-F5344CB8AC3E}">
        <p14:creationId xmlns:p14="http://schemas.microsoft.com/office/powerpoint/2010/main" val="23637217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2" name="Rectangle 70">
            <a:extLst>
              <a:ext uri="{FF2B5EF4-FFF2-40B4-BE49-F238E27FC236}">
                <a16:creationId xmlns:a16="http://schemas.microsoft.com/office/drawing/2014/main" xmlns="" id="{385E1BDC-A9B0-4A87-82E3-F3187F69A8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53" name="Rectangle 72">
            <a:extLst>
              <a:ext uri="{FF2B5EF4-FFF2-40B4-BE49-F238E27FC236}">
                <a16:creationId xmlns:a16="http://schemas.microsoft.com/office/drawing/2014/main" xmlns="" id="{0990C621-3B8B-4820-8328-D47EF7CE82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xmlns="" id="{74F0045A-D64C-4E27-AAB1-1A854FA5E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271" y="231072"/>
            <a:ext cx="4176645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3200" b="1" dirty="0"/>
              <a:t>USTALENIA </a:t>
            </a:r>
            <a:r>
              <a:rPr lang="pl-PL" sz="3200" b="1" dirty="0" smtClean="0"/>
              <a:t/>
            </a:r>
            <a:br>
              <a:rPr lang="pl-PL" sz="3200" b="1" dirty="0" smtClean="0"/>
            </a:br>
            <a:r>
              <a:rPr lang="en-US" sz="3200" b="1" dirty="0" smtClean="0"/>
              <a:t>KONSTYTUCJI 3 </a:t>
            </a:r>
            <a:r>
              <a:rPr lang="en-US" sz="3200" b="1" dirty="0"/>
              <a:t>MAJA</a:t>
            </a:r>
          </a:p>
        </p:txBody>
      </p:sp>
      <p:sp>
        <p:nvSpPr>
          <p:cNvPr id="2054" name="Rectangle 74">
            <a:extLst>
              <a:ext uri="{FF2B5EF4-FFF2-40B4-BE49-F238E27FC236}">
                <a16:creationId xmlns:a16="http://schemas.microsoft.com/office/drawing/2014/main" xmlns="" id="{C1A2385B-1D2A-4E17-84FA-6CB7F0AAE4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5E791F2F-79DB-4CC0-9FA1-001E3E91E8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xmlns="" id="{C1FD1188-5AEF-474D-AE5C-6F90A7B27C62}"/>
              </a:ext>
            </a:extLst>
          </p:cNvPr>
          <p:cNvSpPr txBox="1">
            <a:spLocks/>
          </p:cNvSpPr>
          <p:nvPr/>
        </p:nvSpPr>
        <p:spPr>
          <a:xfrm>
            <a:off x="5250106" y="586822"/>
            <a:ext cx="6941894" cy="164592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„</a:t>
            </a:r>
            <a:r>
              <a:rPr lang="en-US" sz="2000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Wszelka</a:t>
            </a:r>
            <a:r>
              <a:rPr lang="en-US" sz="2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władza</a:t>
            </a:r>
            <a:r>
              <a:rPr lang="en-US" sz="2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(...) </a:t>
            </a:r>
            <a:r>
              <a:rPr lang="en-US" sz="2000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początek</a:t>
            </a:r>
            <a:r>
              <a:rPr lang="en-US" sz="2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swój</a:t>
            </a:r>
            <a:r>
              <a:rPr lang="en-US" sz="2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bierze</a:t>
            </a:r>
            <a:r>
              <a:rPr lang="en-US" sz="2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z </a:t>
            </a:r>
            <a:r>
              <a:rPr lang="en-US" sz="2000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woli</a:t>
            </a:r>
            <a:r>
              <a:rPr lang="en-US" sz="2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narodu</a:t>
            </a:r>
            <a:r>
              <a:rPr lang="en-US" sz="1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”</a:t>
            </a:r>
          </a:p>
        </p:txBody>
      </p:sp>
      <p:pic>
        <p:nvPicPr>
          <p:cNvPr id="2050" name="Picture 2" descr="Obraz zawierający owca, wewnątrz, stare, kilka&#10;&#10;Opis wygenerowany automatycznie">
            <a:extLst>
              <a:ext uri="{FF2B5EF4-FFF2-40B4-BE49-F238E27FC236}">
                <a16:creationId xmlns:a16="http://schemas.microsoft.com/office/drawing/2014/main" xmlns="" id="{CAA5CD1D-02CD-4BA3-B150-CB8D70293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9827" y="3355345"/>
            <a:ext cx="5523083" cy="321918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0A59E43E-283C-4695-80D4-4E265F39D751}"/>
              </a:ext>
            </a:extLst>
          </p:cNvPr>
          <p:cNvSpPr txBox="1"/>
          <p:nvPr/>
        </p:nvSpPr>
        <p:spPr>
          <a:xfrm>
            <a:off x="618424" y="1677306"/>
            <a:ext cx="504589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sejm zwoływany co 2 lata. 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zniesienie liberum veto.   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decyzje podejmowane większością głosów.   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sejm konstytucyjny zwoływany co 25 lat.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B1C65898-54DF-4447-A58D-3149E2069E9F}"/>
              </a:ext>
            </a:extLst>
          </p:cNvPr>
          <p:cNvSpPr txBox="1"/>
          <p:nvPr/>
        </p:nvSpPr>
        <p:spPr>
          <a:xfrm>
            <a:off x="7869209" y="5172419"/>
            <a:ext cx="34515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1100" b="1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Zaprzysiężenie Konstytucji 3 maja w Sali Senatorskiej</a:t>
            </a:r>
            <a:endParaRPr lang="pl-PL" sz="11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ela 7">
            <a:extLst>
              <a:ext uri="{FF2B5EF4-FFF2-40B4-BE49-F238E27FC236}">
                <a16:creationId xmlns:a16="http://schemas.microsoft.com/office/drawing/2014/main" xmlns="" id="{AC6314B3-89C5-40B2-85A0-51802B4269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0868168"/>
              </p:ext>
            </p:extLst>
          </p:nvPr>
        </p:nvGraphicFramePr>
        <p:xfrm>
          <a:off x="6096001" y="3231579"/>
          <a:ext cx="5625864" cy="2497988"/>
        </p:xfrm>
        <a:graphic>
          <a:graphicData uri="http://schemas.openxmlformats.org/drawingml/2006/table">
            <a:tbl>
              <a:tblPr firstRow="1" bandRow="1">
                <a:solidFill>
                  <a:schemeClr val="tx1">
                    <a:lumMod val="75000"/>
                    <a:lumOff val="25000"/>
                  </a:schemeClr>
                </a:solidFill>
                <a:tableStyleId>{2D5ABB26-0587-4C30-8999-92F81FD0307C}</a:tableStyleId>
              </a:tblPr>
              <a:tblGrid>
                <a:gridCol w="2040251">
                  <a:extLst>
                    <a:ext uri="{9D8B030D-6E8A-4147-A177-3AD203B41FA5}">
                      <a16:colId xmlns:a16="http://schemas.microsoft.com/office/drawing/2014/main" xmlns="" val="1729515023"/>
                    </a:ext>
                  </a:extLst>
                </a:gridCol>
                <a:gridCol w="1614892">
                  <a:extLst>
                    <a:ext uri="{9D8B030D-6E8A-4147-A177-3AD203B41FA5}">
                      <a16:colId xmlns:a16="http://schemas.microsoft.com/office/drawing/2014/main" xmlns="" val="2123843648"/>
                    </a:ext>
                  </a:extLst>
                </a:gridCol>
                <a:gridCol w="1970721">
                  <a:extLst>
                    <a:ext uri="{9D8B030D-6E8A-4147-A177-3AD203B41FA5}">
                      <a16:colId xmlns:a16="http://schemas.microsoft.com/office/drawing/2014/main" xmlns="" val="4141711842"/>
                    </a:ext>
                  </a:extLst>
                </a:gridCol>
              </a:tblGrid>
              <a:tr h="584714">
                <a:tc>
                  <a:txBody>
                    <a:bodyPr/>
                    <a:lstStyle/>
                    <a:p>
                      <a:endParaRPr lang="pl-PL" sz="1800" b="0" cap="none" spc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0332" marR="115640" marT="115640" marB="115640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0" cap="none" spc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Władza</a:t>
                      </a:r>
                    </a:p>
                  </a:txBody>
                  <a:tcPr marL="150332" marR="115640" marT="115640" marB="11564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800" b="0" cap="none" spc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0332" marR="115640" marT="115640" marB="11564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27418310"/>
                  </a:ext>
                </a:extLst>
              </a:tr>
              <a:tr h="584714">
                <a:tc>
                  <a:txBody>
                    <a:bodyPr/>
                    <a:lstStyle/>
                    <a:p>
                      <a:pPr algn="ctr"/>
                      <a:r>
                        <a:rPr lang="pl-PL" sz="1800" cap="none" spc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ustawodawcza</a:t>
                      </a:r>
                    </a:p>
                  </a:txBody>
                  <a:tcPr marL="150332" marR="115640" marT="115640" marB="115640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cap="none" spc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wykonawcza</a:t>
                      </a:r>
                    </a:p>
                  </a:txBody>
                  <a:tcPr marL="150332" marR="115640" marT="115640" marB="115640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cap="none" spc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sądownicza</a:t>
                      </a:r>
                    </a:p>
                  </a:txBody>
                  <a:tcPr marL="150332" marR="115640" marT="115640" marB="115640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5337254"/>
                  </a:ext>
                </a:extLst>
              </a:tr>
              <a:tr h="1161192">
                <a:tc>
                  <a:txBody>
                    <a:bodyPr/>
                    <a:lstStyle/>
                    <a:p>
                      <a:pPr algn="ctr"/>
                      <a:r>
                        <a:rPr lang="pl-PL" sz="1800" cap="none" spc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dwuizbowy sejm; izba poselska </a:t>
                      </a:r>
                      <a:r>
                        <a:rPr lang="pl-PL" sz="1800" cap="none" spc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pl-PL" sz="1800" cap="none" spc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pl-PL" sz="1800" cap="none" spc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pl-PL" sz="1800" cap="none" spc="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800" cap="none" spc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senat</a:t>
                      </a:r>
                      <a:endParaRPr lang="pl-PL" sz="1800" cap="none" spc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0332" marR="115640" marT="115640" marB="115640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cap="none" spc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król</a:t>
                      </a:r>
                    </a:p>
                    <a:p>
                      <a:pPr algn="ctr"/>
                      <a:r>
                        <a:rPr lang="pl-PL" sz="1800" cap="none" spc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Straż Praw</a:t>
                      </a:r>
                    </a:p>
                  </a:txBody>
                  <a:tcPr marL="150332" marR="115640" marT="115640" marB="115640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cap="none" spc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sądy odrębne </a:t>
                      </a:r>
                      <a:r>
                        <a:rPr lang="pl-PL" sz="1800" cap="none" spc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pl-PL" sz="1800" cap="none" spc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pl-PL" sz="1800" cap="none" spc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dla </a:t>
                      </a:r>
                      <a:r>
                        <a:rPr lang="pl-PL" sz="1800" cap="none" spc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poszczególnych stanów</a:t>
                      </a:r>
                    </a:p>
                  </a:txBody>
                  <a:tcPr marL="150332" marR="115640" marT="115640" marB="115640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084515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29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xmlns="" id="{146B3DF3-4614-46A9-9E5E-D14431DCC6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xmlns="" id="{0A40B0D7-9759-4111-9E60-D691164BB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662399"/>
            <a:ext cx="4460543" cy="14940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3700" dirty="0"/>
              <a:t>POSTANOWIENIA KONSTYTUCJI 3 MAJA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xmlns="" id="{96AF5BED-1831-4A88-91BC-55D58BF9F2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885825" cy="6858000"/>
            <a:chOff x="0" y="0"/>
            <a:chExt cx="885825" cy="6858000"/>
          </a:xfrm>
        </p:grpSpPr>
        <p:sp>
          <p:nvSpPr>
            <p:cNvPr id="79" name="Freeform 6">
              <a:extLst>
                <a:ext uri="{FF2B5EF4-FFF2-40B4-BE49-F238E27FC236}">
                  <a16:creationId xmlns:a16="http://schemas.microsoft.com/office/drawing/2014/main" xmlns="" id="{544BD6EE-970C-4DF5-A508-F6127787CD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80" name="Freeform 6">
              <a:extLst>
                <a:ext uri="{FF2B5EF4-FFF2-40B4-BE49-F238E27FC236}">
                  <a16:creationId xmlns:a16="http://schemas.microsoft.com/office/drawing/2014/main" xmlns="" id="{B0ECD73E-712E-4743-BE0D-7BDF10DABC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9F858D1C-B47B-43B3-8B73-94C040D9D89B}"/>
              </a:ext>
            </a:extLst>
          </p:cNvPr>
          <p:cNvSpPr txBox="1"/>
          <p:nvPr/>
        </p:nvSpPr>
        <p:spPr>
          <a:xfrm>
            <a:off x="885824" y="2001795"/>
            <a:ext cx="5502618" cy="47079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ustrój</a:t>
            </a:r>
            <a:r>
              <a:rPr lang="en-US" sz="2000" b="1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2000" b="1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dziedziczna</a:t>
            </a:r>
            <a:r>
              <a:rPr lang="en-US" sz="2000" b="1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monarchia</a:t>
            </a:r>
            <a:r>
              <a:rPr lang="en-US" sz="2000" b="1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konstytucyjna</a:t>
            </a:r>
            <a:r>
              <a:rPr lang="en-US" sz="2000" b="1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2000" b="1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zniesienie</a:t>
            </a:r>
            <a:r>
              <a:rPr lang="en-US" sz="2000" b="1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wolnej</a:t>
            </a:r>
            <a:r>
              <a:rPr lang="en-US" sz="2000" b="1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elekcji</a:t>
            </a:r>
            <a:r>
              <a:rPr lang="en-US" sz="2000" b="1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).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zniesienie</a:t>
            </a:r>
            <a:r>
              <a:rPr lang="en-US" sz="2000" b="1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podziału</a:t>
            </a:r>
            <a:r>
              <a:rPr lang="en-US" sz="2000" b="1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sz="2000" b="1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Koronę</a:t>
            </a:r>
            <a:r>
              <a:rPr lang="en-US" sz="2000" b="1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2000" b="1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Litwę</a:t>
            </a:r>
            <a:r>
              <a:rPr lang="en-US" sz="2000" b="1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prawa</a:t>
            </a:r>
            <a:r>
              <a:rPr lang="en-US" sz="2000" b="1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wyborcze</a:t>
            </a:r>
            <a:r>
              <a:rPr lang="en-US" sz="2000" b="1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dla</a:t>
            </a:r>
            <a:r>
              <a:rPr lang="en-US" sz="2000" b="1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szlachty</a:t>
            </a:r>
            <a:r>
              <a:rPr lang="en-US" sz="2000" b="1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posiadającej</a:t>
            </a:r>
            <a:r>
              <a:rPr lang="en-US" sz="2000" b="1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2000" b="1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cenzus</a:t>
            </a:r>
            <a:r>
              <a:rPr lang="en-US" sz="2000" b="1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majątkowy</a:t>
            </a:r>
            <a:r>
              <a:rPr lang="en-US" sz="2000" b="1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).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rozszerzenie</a:t>
            </a:r>
            <a:r>
              <a:rPr lang="en-US" sz="2000" b="1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praw</a:t>
            </a:r>
            <a:r>
              <a:rPr lang="en-US" sz="2000" b="1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mieszczan</a:t>
            </a:r>
            <a:r>
              <a:rPr lang="en-US" sz="2000" b="1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: </a:t>
            </a:r>
            <a:r>
              <a:rPr lang="pl-PL" sz="2000" b="1" kern="1200" dirty="0" smtClean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pl-PL" sz="2000" b="1" kern="1200" dirty="0" smtClean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en-US" sz="2000" b="1" kern="1200" dirty="0" err="1" smtClean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prawo</a:t>
            </a:r>
            <a:r>
              <a:rPr lang="en-US" sz="2000" b="1" kern="1200" dirty="0" smtClean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do </a:t>
            </a:r>
            <a:r>
              <a:rPr lang="en-US" sz="2000" b="1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nobilitacji</a:t>
            </a:r>
            <a:r>
              <a:rPr lang="en-US" sz="2000" b="1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000" b="1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wolności</a:t>
            </a:r>
            <a:r>
              <a:rPr lang="en-US" sz="2000" b="1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osobistej</a:t>
            </a:r>
            <a:r>
              <a:rPr lang="en-US" sz="2000" b="1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000" b="1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nabywania</a:t>
            </a:r>
            <a:r>
              <a:rPr lang="en-US" sz="2000" b="1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ziemi</a:t>
            </a:r>
            <a:r>
              <a:rPr lang="en-US" sz="2000" b="1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000" b="1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przedstawicielstwo</a:t>
            </a:r>
            <a:r>
              <a:rPr lang="en-US" sz="2000" b="1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 w </a:t>
            </a:r>
            <a:r>
              <a:rPr lang="en-US" sz="2000" b="1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sejmie</a:t>
            </a:r>
            <a:r>
              <a:rPr lang="en-US" sz="2000" b="1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przez</a:t>
            </a:r>
            <a:r>
              <a:rPr lang="en-US" sz="2000" b="1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plenipotentów</a:t>
            </a:r>
            <a:r>
              <a:rPr lang="en-US" sz="2000" b="1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 w </a:t>
            </a:r>
            <a:r>
              <a:rPr lang="en-US" sz="2000" b="1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sprawach</a:t>
            </a:r>
            <a:r>
              <a:rPr lang="en-US" sz="2000" b="1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dotyczących</a:t>
            </a:r>
            <a:r>
              <a:rPr lang="en-US" sz="2000" b="1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miast</a:t>
            </a:r>
            <a:r>
              <a:rPr lang="en-US" sz="2000" b="1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 err="1" smtClean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2000" b="1" kern="1200" dirty="0" smtClean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handlu</a:t>
            </a:r>
            <a:r>
              <a:rPr lang="en-US" sz="2000" b="1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utrzymanie</a:t>
            </a:r>
            <a:r>
              <a:rPr lang="en-US" sz="2000" b="1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poddaństwa</a:t>
            </a:r>
            <a:r>
              <a:rPr lang="en-US" sz="2000" b="1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chłopów</a:t>
            </a:r>
            <a:r>
              <a:rPr lang="en-US" sz="2000" b="1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,  </a:t>
            </a:r>
            <a:r>
              <a:rPr lang="en-US" sz="2000" b="1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którzy</a:t>
            </a:r>
            <a:r>
              <a:rPr lang="en-US" sz="2000" b="1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zostali</a:t>
            </a:r>
            <a:r>
              <a:rPr lang="en-US" sz="2000" b="1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wzięci</a:t>
            </a:r>
            <a:r>
              <a:rPr lang="en-US" sz="2000" b="1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 pod </a:t>
            </a:r>
            <a:r>
              <a:rPr lang="en-US" sz="2000" b="1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opiekę</a:t>
            </a:r>
            <a:r>
              <a:rPr lang="en-US" sz="2000" b="1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prawa</a:t>
            </a:r>
            <a:r>
              <a:rPr lang="en-US" sz="2000" b="1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2000" b="1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rządu</a:t>
            </a:r>
            <a:r>
              <a:rPr lang="en-US" sz="2000" b="1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gwarancja</a:t>
            </a:r>
            <a:r>
              <a:rPr lang="en-US" sz="2000" b="1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tolerancji</a:t>
            </a:r>
            <a:r>
              <a:rPr lang="en-US" sz="2000" b="1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religijnej</a:t>
            </a:r>
            <a:r>
              <a:rPr lang="en-US" sz="2000" b="1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 err="1" smtClean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przy</a:t>
            </a:r>
            <a:r>
              <a:rPr lang="en-US" sz="2000" b="1" kern="1200" dirty="0" smtClean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uprzywilejowanej</a:t>
            </a:r>
            <a:r>
              <a:rPr lang="en-US" sz="2000" b="1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pozycji</a:t>
            </a:r>
            <a:r>
              <a:rPr lang="en-US" sz="2000" b="1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2000" b="1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k</a:t>
            </a:r>
            <a:r>
              <a:rPr lang="en-US" sz="2000" b="1" kern="1200" dirty="0" err="1" smtClean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ościoła</a:t>
            </a:r>
            <a:r>
              <a:rPr lang="en-US" sz="2000" b="1" kern="1200" dirty="0" smtClean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katolickiego</a:t>
            </a:r>
            <a:r>
              <a:rPr lang="en-US" sz="2000" b="1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pic>
        <p:nvPicPr>
          <p:cNvPr id="2" name="Obraz 1" descr="Obraz zawierający tekst&#10;&#10;Opis wygenerowany automatycznie">
            <a:extLst>
              <a:ext uri="{FF2B5EF4-FFF2-40B4-BE49-F238E27FC236}">
                <a16:creationId xmlns:a16="http://schemas.microsoft.com/office/drawing/2014/main" xmlns="" id="{F9228546-8DE7-BC4E-94D6-2568F246EF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59" r="39802" b="-1"/>
          <a:stretch/>
        </p:blipFill>
        <p:spPr>
          <a:xfrm>
            <a:off x="6388442" y="10"/>
            <a:ext cx="580355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87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xmlns="" id="{6637A00A-5154-4C45-B680-7260714F8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1" y="629268"/>
            <a:ext cx="6424864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4100" b="1" dirty="0"/>
              <a:t>ZNACZENIE </a:t>
            </a:r>
            <a:r>
              <a:rPr lang="pl-PL" sz="4100" b="1" dirty="0" smtClean="0"/>
              <a:t/>
            </a:r>
            <a:br>
              <a:rPr lang="pl-PL" sz="4100" b="1" dirty="0" smtClean="0"/>
            </a:br>
            <a:r>
              <a:rPr lang="en-US" sz="4100" b="1" dirty="0" smtClean="0"/>
              <a:t>KONSTYTUCJI </a:t>
            </a:r>
            <a:r>
              <a:rPr lang="pl-PL" sz="4100" b="1" dirty="0" smtClean="0"/>
              <a:t> </a:t>
            </a:r>
            <a:r>
              <a:rPr lang="en-US" sz="4100" b="1" dirty="0" smtClean="0"/>
              <a:t>3 </a:t>
            </a:r>
            <a:r>
              <a:rPr lang="en-US" sz="4100" b="1" dirty="0"/>
              <a:t>MAJA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3FE8DAB8-2CD6-43B2-B2C9-2640369519F7}"/>
              </a:ext>
            </a:extLst>
          </p:cNvPr>
          <p:cNvSpPr txBox="1"/>
          <p:nvPr/>
        </p:nvSpPr>
        <p:spPr>
          <a:xfrm>
            <a:off x="4965431" y="2438400"/>
            <a:ext cx="6586489" cy="378541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pierwsza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konstytucja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Europie</a:t>
            </a:r>
            <a:endParaRPr lang="en-US" sz="2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wzmocnienie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władzy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centralnej</a:t>
            </a:r>
            <a:endParaRPr lang="en-US" sz="2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osłabienie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pozycji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magnatów</a:t>
            </a:r>
            <a:endParaRPr lang="en-US" sz="2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realizacja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postulatów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reformatorskich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pl-PL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duchu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ideologii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oświecenia</a:t>
            </a:r>
            <a:endParaRPr lang="en-US" sz="2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zatrzymanie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rozkładu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państwa</a:t>
            </a:r>
            <a:endParaRPr lang="en-US" sz="2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Obraz zawierający tekst&#10;&#10;Opis wygenerowany automatycznie">
            <a:extLst>
              <a:ext uri="{FF2B5EF4-FFF2-40B4-BE49-F238E27FC236}">
                <a16:creationId xmlns:a16="http://schemas.microsoft.com/office/drawing/2014/main" xmlns="" id="{DA493A23-78B0-49EC-9FC2-4D277BD69C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" r="2960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A7F400EE-A8A5-48AF-B4D6-291B52C6F0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7FF52FA9-EAE3-4E2F-BA0A-5EE0834ADB50}"/>
              </a:ext>
            </a:extLst>
          </p:cNvPr>
          <p:cNvSpPr txBox="1"/>
          <p:nvPr/>
        </p:nvSpPr>
        <p:spPr>
          <a:xfrm>
            <a:off x="20" y="6172201"/>
            <a:ext cx="4635571" cy="68579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pl-PL" sz="1300" b="1" i="0" dirty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Strona tytułowa Konstytucji 3 Maja</a:t>
            </a:r>
            <a:endParaRPr lang="pl-PL" sz="1300" b="1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06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xmlns="" id="{63F5877B-98C7-49DD-83AB-0F6F57CB65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Ilustracja">
            <a:extLst>
              <a:ext uri="{FF2B5EF4-FFF2-40B4-BE49-F238E27FC236}">
                <a16:creationId xmlns:a16="http://schemas.microsoft.com/office/drawing/2014/main" xmlns="" id="{01D39D42-31B3-4713-965F-82BE61C4F8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5" r="10807"/>
          <a:stretch/>
        </p:blipFill>
        <p:spPr bwMode="auto">
          <a:xfrm>
            <a:off x="7265773" y="-18"/>
            <a:ext cx="4926227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Obraz zawierający mapa&#10;&#10;Opis wygenerowany automatycznie">
            <a:extLst>
              <a:ext uri="{FF2B5EF4-FFF2-40B4-BE49-F238E27FC236}">
                <a16:creationId xmlns:a16="http://schemas.microsoft.com/office/drawing/2014/main" xmlns="" id="{C5AF21B7-F7A6-4AFB-8CBC-58A80E47FF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2" r="21572" b="1"/>
          <a:stretch/>
        </p:blipFill>
        <p:spPr bwMode="auto">
          <a:xfrm>
            <a:off x="3595816" y="18"/>
            <a:ext cx="4489834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xmlns="" id="{4EA91930-66BC-4C41-B4F5-C31EB216F6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7" name="Freeform: Shape 76">
            <a:extLst>
              <a:ext uri="{FF2B5EF4-FFF2-40B4-BE49-F238E27FC236}">
                <a16:creationId xmlns:a16="http://schemas.microsoft.com/office/drawing/2014/main" xmlns="" id="{6313CF8F-B436-401E-9575-DE0F8E8B5B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2A38CFE9-C30A-4551-ACCB-D5808FBC39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67EF550F-47CE-4FB2-9DAC-12AD835C83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CAD4B7FE-15C5-484F-AD20-5704DF52BB76}"/>
              </a:ext>
            </a:extLst>
          </p:cNvPr>
          <p:cNvSpPr txBox="1"/>
          <p:nvPr/>
        </p:nvSpPr>
        <p:spPr>
          <a:xfrm>
            <a:off x="128016" y="247135"/>
            <a:ext cx="4147421" cy="55976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Przyjęcie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monarchicznej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Konstytucji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pl-PL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 </a:t>
            </a:r>
            <a:r>
              <a:rPr lang="pl-PL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</a:t>
            </a:r>
            <a:r>
              <a:rPr lang="en-US" sz="20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aja</a:t>
            </a:r>
            <a:r>
              <a: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spowodowało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opozycję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republikanów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oraz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sprowokowało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wrogość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Imperium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Rosyjskiego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pl-PL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pl-PL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wojnie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w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obronie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konstytucji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-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Polska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zdradzona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przez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swojego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pruskiego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sprzymierzeńca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Fryderyka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Wilhelma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II,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została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pokonana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przez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wojska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rosyjskie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Katarzyny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Wielkiej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wspierające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konfederację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targowicką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spisek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części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polskich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magnatów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przeciwnych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zmianie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ustroju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Rzeczypospolitej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pl-PL" sz="20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Konstytucja</a:t>
            </a:r>
            <a:r>
              <a: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przestała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praktyce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obowiązywać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24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lipca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1792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roku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 </a:t>
            </a:r>
            <a:r>
              <a:rPr lang="pl-PL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pl-PL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momencie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przystąpienia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króla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Stanisława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Augusta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Poniatowskiego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pl-PL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pl-PL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konfederacji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targowickiej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czyli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pl-PL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pl-PL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0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</a:t>
            </a:r>
            <a:r>
              <a: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nieco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ponad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14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miesiącach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20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96AE56F6-EF66-4232-A245-EDEC28658E2F}"/>
              </a:ext>
            </a:extLst>
          </p:cNvPr>
          <p:cNvSpPr txBox="1"/>
          <p:nvPr/>
        </p:nvSpPr>
        <p:spPr>
          <a:xfrm>
            <a:off x="7364078" y="6172182"/>
            <a:ext cx="4827922" cy="68579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pl-PL" sz="1300" b="1" i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Katarzyna II Wielka</a:t>
            </a:r>
            <a:endParaRPr lang="pl-PL" sz="1300" b="1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3072D483-9811-4435-86DB-4A78B984C075}"/>
              </a:ext>
            </a:extLst>
          </p:cNvPr>
          <p:cNvSpPr txBox="1"/>
          <p:nvPr/>
        </p:nvSpPr>
        <p:spPr>
          <a:xfrm>
            <a:off x="3119360" y="6172218"/>
            <a:ext cx="4966290" cy="68579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pl-PL" sz="1300" b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Wojna polsko-rosyjska w 1792 roku</a:t>
            </a:r>
          </a:p>
        </p:txBody>
      </p:sp>
    </p:spTree>
    <p:extLst>
      <p:ext uri="{BB962C8B-B14F-4D97-AF65-F5344CB8AC3E}">
        <p14:creationId xmlns:p14="http://schemas.microsoft.com/office/powerpoint/2010/main" val="365136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2">
            <a:extLst>
              <a:ext uri="{FF2B5EF4-FFF2-40B4-BE49-F238E27FC236}">
                <a16:creationId xmlns:a16="http://schemas.microsoft.com/office/drawing/2014/main" xmlns="" id="{E45CA849-654C-4173-AD99-B3A2528275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xmlns="" id="{3E23A947-2D45-4208-AE2B-64948C87A3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87931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Obraz 1" descr="Obraz zawierający tekst, dinozaur, gad, clipart&#10;&#10;Opis wygenerowany automatycznie">
            <a:extLst>
              <a:ext uri="{FF2B5EF4-FFF2-40B4-BE49-F238E27FC236}">
                <a16:creationId xmlns:a16="http://schemas.microsoft.com/office/drawing/2014/main" xmlns="" id="{9053C4DE-EF7B-4B40-B8A4-0CE807DE1A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13" r="-2" b="4250"/>
          <a:stretch/>
        </p:blipFill>
        <p:spPr>
          <a:xfrm>
            <a:off x="633496" y="1546294"/>
            <a:ext cx="5174179" cy="3796777"/>
          </a:xfrm>
          <a:prstGeom prst="rect">
            <a:avLst/>
          </a:prstGeom>
        </p:spPr>
      </p:pic>
      <p:sp useBgFill="1">
        <p:nvSpPr>
          <p:cNvPr id="14" name="Rectangle 16">
            <a:extLst>
              <a:ext uri="{FF2B5EF4-FFF2-40B4-BE49-F238E27FC236}">
                <a16:creationId xmlns:a16="http://schemas.microsoft.com/office/drawing/2014/main" xmlns="" id="{E5BBB0F9-6A59-4D02-A9C7-A2D6516684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6F2EE806-756E-464C-B440-B23B0F191517}"/>
              </a:ext>
            </a:extLst>
          </p:cNvPr>
          <p:cNvSpPr txBox="1"/>
          <p:nvPr/>
        </p:nvSpPr>
        <p:spPr>
          <a:xfrm>
            <a:off x="5931243" y="1112109"/>
            <a:ext cx="5830991" cy="51303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swoją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wolność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prawa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Polacy</a:t>
            </a:r>
            <a:r>
              <a:rPr lang="pl-PL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musieli</a:t>
            </a:r>
            <a:r>
              <a: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walczyć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jeszcze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przez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wiele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lat</a:t>
            </a:r>
            <a:r>
              <a: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pl-PL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pl-PL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4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Konstytucja</a:t>
            </a:r>
            <a:r>
              <a: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 </a:t>
            </a:r>
            <a:r>
              <a:rPr lang="pl-PL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</a:t>
            </a:r>
            <a:r>
              <a:rPr lang="en-US" sz="24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aja</a:t>
            </a:r>
            <a:r>
              <a: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stała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się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wówczas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symbolem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wewnętrznych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sił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narodu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zdolnego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pl-PL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politycznego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odrodzenia</a:t>
            </a:r>
            <a:r>
              <a:rPr lang="pl-PL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się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24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Była</a:t>
            </a:r>
            <a:r>
              <a: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dziełem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polskiej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myśli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politycznej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rozumnej</a:t>
            </a:r>
            <a:r>
              <a:rPr lang="pl-PL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polityki</a:t>
            </a:r>
            <a:r>
              <a:rPr lang="pl-PL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4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dowodem</a:t>
            </a:r>
            <a:r>
              <a:rPr lang="pl-PL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świadectwem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że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Polacy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potrafią</a:t>
            </a:r>
            <a:r>
              <a: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znaleźć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sami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siły</a:t>
            </a:r>
            <a:r>
              <a:rPr lang="pl-PL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</a:t>
            </a:r>
            <a:r>
              <a:rPr lang="pl-PL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przezwyciężenia</a:t>
            </a:r>
            <a:r>
              <a: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rozkładu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państwa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zdobyć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się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wytyczenie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drogi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która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spotkała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się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uznaniem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całej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postępowej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Europy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24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60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Obchody Święta 3 maja w Warszawie 1919 r. Źródło: BN Polona">
            <a:extLst>
              <a:ext uri="{FF2B5EF4-FFF2-40B4-BE49-F238E27FC236}">
                <a16:creationId xmlns:a16="http://schemas.microsoft.com/office/drawing/2014/main" xmlns="" id="{B02AA216-7E68-4CBE-8524-3BCB825A4D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3" b="1704"/>
          <a:stretch/>
        </p:blipFill>
        <p:spPr bwMode="auto">
          <a:xfrm>
            <a:off x="-78829" y="135935"/>
            <a:ext cx="12192000" cy="68579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 5">
            <a:extLst>
              <a:ext uri="{FF2B5EF4-FFF2-40B4-BE49-F238E27FC236}">
                <a16:creationId xmlns:a16="http://schemas.microsoft.com/office/drawing/2014/main" xmlns="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xmlns="" id="{92ED1242-B6C3-4B90-BDC2-E0CE057C1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886" y="1197258"/>
            <a:ext cx="4204137" cy="13235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3600" dirty="0"/>
              <a:t>OBCHODY KONSTYTUCJI 3 </a:t>
            </a:r>
            <a:r>
              <a:rPr lang="en-US" sz="3600" dirty="0" smtClean="0"/>
              <a:t>MAJA</a:t>
            </a:r>
            <a:endParaRPr lang="en-US" sz="3600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49E4EDF4-9103-4AD5-98B6-18B6FA940145}"/>
              </a:ext>
            </a:extLst>
          </p:cNvPr>
          <p:cNvSpPr txBox="1"/>
          <p:nvPr/>
        </p:nvSpPr>
        <p:spPr>
          <a:xfrm>
            <a:off x="284204" y="2496065"/>
            <a:ext cx="5609969" cy="35278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Dwa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dni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wprowadzeniu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konstytucji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przez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Sejm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Wielki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uznano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że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3-go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maja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obchodzone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będzie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pamiątkę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tego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wydarzenia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święto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narodowe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powodu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niewoli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zostało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ono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zniesione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przywrócone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 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1918 r. </a:t>
            </a:r>
            <a:r>
              <a:rPr lang="pl-PL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pl-PL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8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Władza</a:t>
            </a:r>
            <a:r>
              <a: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nie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zawsze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zgadzała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się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świętowanie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rocznicy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uchwalenia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konstytucji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Takie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obchody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nie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odbywały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się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pl-PL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latach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1946 – 1990, a w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roku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1951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zostały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całkowicie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zniesione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 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1990 r.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wprowadzono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Polsce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oficjalne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uroczystości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państwowe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 od 2007 r. -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również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Litwie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en-US" sz="18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BF94C9C7-6C16-4DB7-A7B6-639E2F40367D}"/>
              </a:ext>
            </a:extLst>
          </p:cNvPr>
          <p:cNvSpPr txBox="1"/>
          <p:nvPr/>
        </p:nvSpPr>
        <p:spPr>
          <a:xfrm>
            <a:off x="-1" y="6172201"/>
            <a:ext cx="12192000" cy="68579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pl-PL" sz="1300" b="1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Obchody Święta 3 Maja w Warszawie 1919r.</a:t>
            </a:r>
          </a:p>
        </p:txBody>
      </p:sp>
    </p:spTree>
    <p:extLst>
      <p:ext uri="{BB962C8B-B14F-4D97-AF65-F5344CB8AC3E}">
        <p14:creationId xmlns:p14="http://schemas.microsoft.com/office/powerpoint/2010/main" val="192852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xmlns="" id="{50E4C519-FBE9-4ABE-A8F9-C2CBE32693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Obraz zawierający zewnętrzne, osoba, tłum, czarny&#10;&#10;Opis wygenerowany automatycznie">
            <a:extLst>
              <a:ext uri="{FF2B5EF4-FFF2-40B4-BE49-F238E27FC236}">
                <a16:creationId xmlns:a16="http://schemas.microsoft.com/office/drawing/2014/main" xmlns="" id="{71EA0BF6-3D3D-4C8A-9FD5-3948986DDB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50"/>
          <a:stretch/>
        </p:blipFill>
        <p:spPr bwMode="auto">
          <a:xfrm>
            <a:off x="3245637" y="-1"/>
            <a:ext cx="8946363" cy="6858000"/>
          </a:xfrm>
          <a:custGeom>
            <a:avLst/>
            <a:gdLst/>
            <a:ahLst/>
            <a:cxnLst/>
            <a:rect l="l" t="t" r="r" b="b"/>
            <a:pathLst>
              <a:path w="8946363" h="6858000">
                <a:moveTo>
                  <a:pt x="0" y="0"/>
                </a:moveTo>
                <a:lnTo>
                  <a:pt x="8946363" y="0"/>
                </a:lnTo>
                <a:lnTo>
                  <a:pt x="8946363" y="6858000"/>
                </a:lnTo>
                <a:lnTo>
                  <a:pt x="1" y="6858000"/>
                </a:lnTo>
                <a:lnTo>
                  <a:pt x="60040" y="6788731"/>
                </a:lnTo>
                <a:cubicBezTo>
                  <a:pt x="770566" y="5928901"/>
                  <a:pt x="1210035" y="4741057"/>
                  <a:pt x="1210035" y="3429001"/>
                </a:cubicBezTo>
                <a:cubicBezTo>
                  <a:pt x="1210035" y="2116945"/>
                  <a:pt x="770566" y="929101"/>
                  <a:pt x="60040" y="69272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3" name="Freeform: Shape 72">
            <a:extLst>
              <a:ext uri="{FF2B5EF4-FFF2-40B4-BE49-F238E27FC236}">
                <a16:creationId xmlns:a16="http://schemas.microsoft.com/office/drawing/2014/main" xmlns="" id="{80EC29FB-299E-49F3-8C7B-01199632A3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4455672" cy="6858000"/>
          </a:xfrm>
          <a:custGeom>
            <a:avLst/>
            <a:gdLst>
              <a:gd name="connsiteX0" fmla="*/ 0 w 4455672"/>
              <a:gd name="connsiteY0" fmla="*/ 0 h 6858000"/>
              <a:gd name="connsiteX1" fmla="*/ 3245636 w 4455672"/>
              <a:gd name="connsiteY1" fmla="*/ 0 h 6858000"/>
              <a:gd name="connsiteX2" fmla="*/ 3305677 w 4455672"/>
              <a:gd name="connsiteY2" fmla="*/ 69272 h 6858000"/>
              <a:gd name="connsiteX3" fmla="*/ 4455672 w 4455672"/>
              <a:gd name="connsiteY3" fmla="*/ 3429001 h 6858000"/>
              <a:gd name="connsiteX4" fmla="*/ 3305677 w 4455672"/>
              <a:gd name="connsiteY4" fmla="*/ 6788731 h 6858000"/>
              <a:gd name="connsiteX5" fmla="*/ 3245638 w 4455672"/>
              <a:gd name="connsiteY5" fmla="*/ 6858000 h 6858000"/>
              <a:gd name="connsiteX6" fmla="*/ 0 w 445567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2" h="6858000">
                <a:moveTo>
                  <a:pt x="0" y="0"/>
                </a:moveTo>
                <a:lnTo>
                  <a:pt x="3245636" y="0"/>
                </a:lnTo>
                <a:lnTo>
                  <a:pt x="3305677" y="69272"/>
                </a:lnTo>
                <a:cubicBezTo>
                  <a:pt x="4016203" y="929101"/>
                  <a:pt x="4455672" y="2116945"/>
                  <a:pt x="4455672" y="3429001"/>
                </a:cubicBezTo>
                <a:cubicBezTo>
                  <a:pt x="4455672" y="4741057"/>
                  <a:pt x="4016203" y="5928901"/>
                  <a:pt x="3305677" y="6788731"/>
                </a:cubicBezTo>
                <a:lnTo>
                  <a:pt x="3245638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xmlns="" id="{C29A2522-B27A-45C5-897B-79A1407D15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446528" cy="6858000"/>
          </a:xfrm>
          <a:custGeom>
            <a:avLst/>
            <a:gdLst>
              <a:gd name="connsiteX0" fmla="*/ 0 w 4446528"/>
              <a:gd name="connsiteY0" fmla="*/ 0 h 6858000"/>
              <a:gd name="connsiteX1" fmla="*/ 3236492 w 4446528"/>
              <a:gd name="connsiteY1" fmla="*/ 0 h 6858000"/>
              <a:gd name="connsiteX2" fmla="*/ 3296533 w 4446528"/>
              <a:gd name="connsiteY2" fmla="*/ 69272 h 6858000"/>
              <a:gd name="connsiteX3" fmla="*/ 4446528 w 4446528"/>
              <a:gd name="connsiteY3" fmla="*/ 3429001 h 6858000"/>
              <a:gd name="connsiteX4" fmla="*/ 3296533 w 4446528"/>
              <a:gd name="connsiteY4" fmla="*/ 6788731 h 6858000"/>
              <a:gd name="connsiteX5" fmla="*/ 3236494 w 4446528"/>
              <a:gd name="connsiteY5" fmla="*/ 6858000 h 6858000"/>
              <a:gd name="connsiteX6" fmla="*/ 0 w 444652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8" h="6858000">
                <a:moveTo>
                  <a:pt x="0" y="0"/>
                </a:moveTo>
                <a:lnTo>
                  <a:pt x="3236492" y="0"/>
                </a:lnTo>
                <a:lnTo>
                  <a:pt x="3296533" y="69272"/>
                </a:lnTo>
                <a:cubicBezTo>
                  <a:pt x="4007059" y="929101"/>
                  <a:pt x="4446528" y="2116945"/>
                  <a:pt x="4446528" y="3429001"/>
                </a:cubicBezTo>
                <a:cubicBezTo>
                  <a:pt x="4446528" y="4741057"/>
                  <a:pt x="4007059" y="5928901"/>
                  <a:pt x="3296533" y="6788731"/>
                </a:cubicBezTo>
                <a:lnTo>
                  <a:pt x="323649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98E79BE4-34FE-485A-98A5-92CE8F7C47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420961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14181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DE38F475-745E-4C33-B413-76DBBDB40E5A}"/>
              </a:ext>
            </a:extLst>
          </p:cNvPr>
          <p:cNvSpPr txBox="1"/>
          <p:nvPr/>
        </p:nvSpPr>
        <p:spPr>
          <a:xfrm>
            <a:off x="207090" y="1380331"/>
            <a:ext cx="4130132" cy="409733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Uroczystości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Święta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3 </a:t>
            </a:r>
            <a:r>
              <a:rPr lang="pl-PL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</a:t>
            </a:r>
            <a:r>
              <a:rPr lang="en-US" sz="20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aja</a:t>
            </a:r>
            <a:r>
              <a:rPr lang="pl-PL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1927 r.</a:t>
            </a:r>
            <a:r>
              <a: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</a:t>
            </a:r>
            <a:r>
              <a:rPr lang="pl-PL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pl-PL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0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Placu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Saskim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 </a:t>
            </a:r>
            <a:r>
              <a:rPr lang="en-US" sz="20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Warszawie</a:t>
            </a:r>
            <a:r>
              <a:rPr lang="pl-PL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</a:t>
            </a:r>
            <a:r>
              <a:rPr lang="pl-PL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</a:t>
            </a:r>
            <a:r>
              <a:rPr lang="en-US" sz="20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efilada</a:t>
            </a:r>
            <a:r>
              <a: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wojskowa</a:t>
            </a:r>
            <a:r>
              <a:rPr lang="pl-PL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   </a:t>
            </a:r>
            <a:endParaRPr lang="pl-PL" sz="20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Przemarsz</a:t>
            </a:r>
            <a:r>
              <a:rPr lang="pl-PL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</a:t>
            </a:r>
            <a:r>
              <a:rPr lang="pl-PL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go </a:t>
            </a:r>
            <a:r>
              <a:rPr lang="en-US" sz="20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Pułku</a:t>
            </a:r>
            <a:r>
              <a: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Szwoleżerów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Józefa</a:t>
            </a:r>
            <a:r>
              <a:rPr lang="pl-PL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Piłsudskiego</a:t>
            </a:r>
            <a:r>
              <a:rPr lang="pl-PL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przed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rezydentem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RP</a:t>
            </a:r>
            <a:r>
              <a:rPr lang="pl-PL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                           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lewej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widoczny</a:t>
            </a:r>
            <a:r>
              <a: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pomnik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księcia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Józefa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Poniatowskiego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                    W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tle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fasada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Pałacu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Saskiego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20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857CCF60-92FA-4017-90E3-A824D9887569}"/>
              </a:ext>
            </a:extLst>
          </p:cNvPr>
          <p:cNvSpPr txBox="1"/>
          <p:nvPr/>
        </p:nvSpPr>
        <p:spPr>
          <a:xfrm>
            <a:off x="3245637" y="6172199"/>
            <a:ext cx="8946363" cy="6858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pl-PL" sz="1300" b="1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Uroczystości Święta 3 Maja na Placu Saskim w Warszawie</a:t>
            </a:r>
          </a:p>
        </p:txBody>
      </p:sp>
    </p:spTree>
    <p:extLst>
      <p:ext uri="{BB962C8B-B14F-4D97-AF65-F5344CB8AC3E}">
        <p14:creationId xmlns:p14="http://schemas.microsoft.com/office/powerpoint/2010/main" val="317671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11">
            <a:extLst>
              <a:ext uri="{FF2B5EF4-FFF2-40B4-BE49-F238E27FC236}">
                <a16:creationId xmlns:a16="http://schemas.microsoft.com/office/drawing/2014/main" xmlns="" id="{B1595A09-E336-4D1B-9B3A-06A2287A54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Obraz zawierający zewnętrzne, biały, czarny, stare&#10;&#10;Opis wygenerowany automatycznie">
            <a:extLst>
              <a:ext uri="{FF2B5EF4-FFF2-40B4-BE49-F238E27FC236}">
                <a16:creationId xmlns:a16="http://schemas.microsoft.com/office/drawing/2014/main" xmlns="" id="{2A886E6A-0DD7-4FD5-830A-C5AE28824D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10" b="22141"/>
          <a:stretch/>
        </p:blipFill>
        <p:spPr bwMode="auto"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sketch line">
            <a:extLst>
              <a:ext uri="{FF2B5EF4-FFF2-40B4-BE49-F238E27FC236}">
                <a16:creationId xmlns:a16="http://schemas.microsoft.com/office/drawing/2014/main" xmlns="" id="{3540989C-C7B8-473B-BF87-6F2DA6A900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553B7F7F-DF74-41F8-A928-B646A581C82F}"/>
              </a:ext>
            </a:extLst>
          </p:cNvPr>
          <p:cNvSpPr txBox="1"/>
          <p:nvPr/>
        </p:nvSpPr>
        <p:spPr>
          <a:xfrm>
            <a:off x="4654294" y="4777739"/>
            <a:ext cx="6897626" cy="1399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Uroczystości</a:t>
            </a:r>
            <a:r>
              <a: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Święta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3 Maja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Placu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Saskim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pl-PL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Warszawie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1927 r.       </a:t>
            </a:r>
            <a:endParaRPr lang="en-US" sz="28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5A92D4F1-AD24-4D49-9F05-453075281A23}"/>
              </a:ext>
            </a:extLst>
          </p:cNvPr>
          <p:cNvSpPr txBox="1"/>
          <p:nvPr/>
        </p:nvSpPr>
        <p:spPr>
          <a:xfrm>
            <a:off x="20" y="4102588"/>
            <a:ext cx="12191980" cy="455842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pl-PL" sz="1300" b="1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Uroczystości Święta 3 Maja na Placu Saskim w Warszawie</a:t>
            </a:r>
          </a:p>
        </p:txBody>
      </p:sp>
    </p:spTree>
    <p:extLst>
      <p:ext uri="{BB962C8B-B14F-4D97-AF65-F5344CB8AC3E}">
        <p14:creationId xmlns:p14="http://schemas.microsoft.com/office/powerpoint/2010/main" val="357990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Rectangle 72">
            <a:extLst>
              <a:ext uri="{FF2B5EF4-FFF2-40B4-BE49-F238E27FC236}">
                <a16:creationId xmlns:a16="http://schemas.microsoft.com/office/drawing/2014/main" xmlns="" id="{55C01129-3453-464D-A870-ED71C6E89D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9" name="Rectangle 74">
            <a:extLst>
              <a:ext uri="{FF2B5EF4-FFF2-40B4-BE49-F238E27FC236}">
                <a16:creationId xmlns:a16="http://schemas.microsoft.com/office/drawing/2014/main" xmlns="" id="{9D2781A6-5C82-4764-B489-F9A599C0A7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98833" y="685800"/>
            <a:ext cx="5004061" cy="54864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6" name="Picture 4" descr="Ilustracja">
            <a:extLst>
              <a:ext uri="{FF2B5EF4-FFF2-40B4-BE49-F238E27FC236}">
                <a16:creationId xmlns:a16="http://schemas.microsoft.com/office/drawing/2014/main" xmlns="" id="{92565055-B4B3-43A8-AE75-54D31AFFEB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9" r="14095"/>
          <a:stretch/>
        </p:blipFill>
        <p:spPr bwMode="auto">
          <a:xfrm>
            <a:off x="680483" y="685795"/>
            <a:ext cx="2931299" cy="54864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E85BC5BA-7718-4601-A784-FE315E0E9B42}"/>
              </a:ext>
            </a:extLst>
          </p:cNvPr>
          <p:cNvSpPr txBox="1"/>
          <p:nvPr/>
        </p:nvSpPr>
        <p:spPr>
          <a:xfrm>
            <a:off x="3707027" y="885826"/>
            <a:ext cx="4757351" cy="45729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20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Ignacy</a:t>
            </a:r>
            <a:r>
              <a:rPr lang="en-US" sz="20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Potocki</a:t>
            </a:r>
            <a:r>
              <a:rPr lang="en-US" sz="20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2000" i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 </a:t>
            </a:r>
            <a:r>
              <a:rPr lang="en-US" sz="2000" i="1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Stanisław</a:t>
            </a:r>
            <a:r>
              <a:rPr lang="en-US" sz="2000" i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Małachowski</a:t>
            </a:r>
            <a:r>
              <a:rPr lang="en-US" sz="20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en-US" sz="2000" i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sz="20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współtwórcy</a:t>
            </a:r>
            <a:r>
              <a:rPr lang="en-US" sz="20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Konstytucji</a:t>
            </a:r>
            <a:r>
              <a:rPr lang="en-US" sz="20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) </a:t>
            </a:r>
            <a:r>
              <a:rPr lang="en-US" sz="2000" i="1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postanowili</a:t>
            </a:r>
            <a:r>
              <a:rPr lang="en-US" sz="2000" i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wywieźć</a:t>
            </a:r>
            <a:r>
              <a:rPr lang="en-US" sz="20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dokumenty</a:t>
            </a:r>
            <a:r>
              <a:rPr lang="en-US" sz="20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Sejmu</a:t>
            </a:r>
            <a:r>
              <a:rPr lang="en-US" sz="20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Wielkiego</a:t>
            </a:r>
            <a:r>
              <a:rPr lang="en-US" sz="20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pl-PL" sz="2000" i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/>
            </a:r>
            <a:br>
              <a:rPr lang="pl-PL" sz="2000" i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en-US" sz="2000" i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do </a:t>
            </a:r>
            <a:r>
              <a:rPr lang="en-US" sz="20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Saksonii</a:t>
            </a:r>
            <a:r>
              <a:rPr lang="en-US" sz="20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aby </a:t>
            </a:r>
            <a:r>
              <a:rPr lang="en-US" sz="20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uchronić</a:t>
            </a:r>
            <a:r>
              <a:rPr lang="en-US" sz="20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je </a:t>
            </a:r>
            <a:r>
              <a:rPr lang="en-US" sz="20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przed</a:t>
            </a:r>
            <a:r>
              <a:rPr lang="en-US" sz="20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zniszczeniem</a:t>
            </a:r>
            <a:r>
              <a:rPr lang="en-US" sz="20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przez</a:t>
            </a:r>
            <a:r>
              <a:rPr lang="en-US" sz="20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zaborców</a:t>
            </a:r>
            <a:r>
              <a:rPr lang="en-US" sz="20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pl-PL" sz="2000" i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/>
            </a:r>
            <a:br>
              <a:rPr lang="pl-PL" sz="2000" i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en-US" sz="2000" i="1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Dzięki</a:t>
            </a:r>
            <a:r>
              <a:rPr lang="en-US" sz="2000" i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temu</a:t>
            </a:r>
            <a:r>
              <a:rPr lang="en-US" sz="20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ocalone</a:t>
            </a:r>
            <a:r>
              <a:rPr lang="en-US" sz="20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materiały</a:t>
            </a:r>
            <a:r>
              <a:rPr lang="en-US" sz="20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znalazły</a:t>
            </a:r>
            <a:r>
              <a:rPr lang="en-US" sz="20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się</a:t>
            </a:r>
            <a:r>
              <a:rPr lang="en-US" sz="20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         </a:t>
            </a:r>
            <a:r>
              <a:rPr lang="en-US" sz="20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jako</a:t>
            </a:r>
            <a:r>
              <a:rPr lang="en-US" sz="20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depozyt</a:t>
            </a:r>
            <a:r>
              <a:rPr lang="en-US" sz="20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w </a:t>
            </a:r>
            <a:r>
              <a:rPr lang="en-US" sz="20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zbiorach</a:t>
            </a:r>
            <a:r>
              <a:rPr lang="en-US" sz="20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wilanowskich</a:t>
            </a:r>
            <a:r>
              <a:rPr lang="en-US" sz="2000" i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.</a:t>
            </a:r>
            <a:r>
              <a:rPr lang="pl-PL" sz="2000" i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/>
            </a:r>
            <a:br>
              <a:rPr lang="pl-PL" sz="2000" i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en-US" sz="2000" i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Po </a:t>
            </a:r>
            <a:r>
              <a:rPr lang="en-US" sz="20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II </a:t>
            </a:r>
            <a:r>
              <a:rPr lang="en-US" sz="20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wojnie</a:t>
            </a:r>
            <a:r>
              <a:rPr lang="en-US" sz="20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światowej</a:t>
            </a:r>
            <a:r>
              <a:rPr lang="en-US" sz="20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dokument</a:t>
            </a:r>
            <a:r>
              <a:rPr lang="en-US" sz="20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trafił</a:t>
            </a:r>
            <a:r>
              <a:rPr lang="en-US" sz="20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2000" i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/>
            </a:r>
            <a:br>
              <a:rPr lang="pl-PL" sz="2000" i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en-US" sz="2000" i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do </a:t>
            </a:r>
            <a:r>
              <a:rPr lang="en-US" sz="20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zespołu</a:t>
            </a:r>
            <a:r>
              <a:rPr lang="en-US" sz="20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Archiwum</a:t>
            </a:r>
            <a:r>
              <a:rPr lang="en-US" sz="20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Publicznego</a:t>
            </a:r>
            <a:r>
              <a:rPr lang="en-US" sz="20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Potockich</a:t>
            </a:r>
            <a:r>
              <a:rPr lang="en-US" sz="20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w </a:t>
            </a:r>
            <a:r>
              <a:rPr lang="en-US" sz="20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Archiwum</a:t>
            </a:r>
            <a:r>
              <a:rPr lang="en-US" sz="20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Głównym</a:t>
            </a:r>
            <a:r>
              <a:rPr lang="en-US" sz="20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Akt </a:t>
            </a:r>
            <a:r>
              <a:rPr lang="en-US" sz="20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Dawnych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. </a:t>
            </a:r>
            <a:endParaRPr lang="en-US" sz="2000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194" name="Picture 2" descr="Roman Ignacy Franciszek Potocki | Roman Ignacy Franciszek Po… | Flickr">
            <a:extLst>
              <a:ext uri="{FF2B5EF4-FFF2-40B4-BE49-F238E27FC236}">
                <a16:creationId xmlns:a16="http://schemas.microsoft.com/office/drawing/2014/main" xmlns="" id="{28961028-F2D4-46AF-8E55-CCF6B99355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8" r="23108"/>
          <a:stretch/>
        </p:blipFill>
        <p:spPr bwMode="auto">
          <a:xfrm>
            <a:off x="8606117" y="685805"/>
            <a:ext cx="2905400" cy="54863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9A589703-D9CD-4225-A1BD-DC22181C6BDD}"/>
              </a:ext>
            </a:extLst>
          </p:cNvPr>
          <p:cNvSpPr txBox="1"/>
          <p:nvPr/>
        </p:nvSpPr>
        <p:spPr>
          <a:xfrm>
            <a:off x="8606117" y="5623565"/>
            <a:ext cx="2905400" cy="54863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pl-PL" sz="1300" b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Ignacy Potocki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51714062-917A-4655-98D3-FD2F1150766D}"/>
              </a:ext>
            </a:extLst>
          </p:cNvPr>
          <p:cNvSpPr txBox="1"/>
          <p:nvPr/>
        </p:nvSpPr>
        <p:spPr>
          <a:xfrm>
            <a:off x="680483" y="5623555"/>
            <a:ext cx="2931299" cy="5486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pl-PL" sz="1300" b="1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Stanisław Małachowski</a:t>
            </a:r>
          </a:p>
        </p:txBody>
      </p:sp>
    </p:spTree>
    <p:extLst>
      <p:ext uri="{BB962C8B-B14F-4D97-AF65-F5344CB8AC3E}">
        <p14:creationId xmlns:p14="http://schemas.microsoft.com/office/powerpoint/2010/main" val="134285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xmlns="" id="{9B7AD9F6-8CE7-4299-8FC6-328F4DCD3F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E3D1E74-9C41-4D3F-B177-31F85C5F0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832" y="640080"/>
            <a:ext cx="4520869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Gdy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idzie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 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władzę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mówmy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więcej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że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wystarczy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zaufanie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wobec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tego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który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ją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sprawuje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b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Skrępujcie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go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zatem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łańcuchami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Konstytucji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 to, by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mógł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czynić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zła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”.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xmlns="" id="{F49775AF-8896-43EE-92C6-83497D6DC5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Ilustracja">
            <a:extLst>
              <a:ext uri="{FF2B5EF4-FFF2-40B4-BE49-F238E27FC236}">
                <a16:creationId xmlns:a16="http://schemas.microsoft.com/office/drawing/2014/main" xmlns="" id="{8BD64471-11E2-4D48-8BB2-DA7D6C657D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6504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FDE12B9E-938F-4ABC-BDB7-890015689A5D}"/>
              </a:ext>
            </a:extLst>
          </p:cNvPr>
          <p:cNvSpPr txBox="1"/>
          <p:nvPr/>
        </p:nvSpPr>
        <p:spPr>
          <a:xfrm>
            <a:off x="2094076" y="4846320"/>
            <a:ext cx="3246535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1100" b="1" i="0" dirty="0">
                <a:effectLst/>
                <a:latin typeface="Nyala" panose="02000504070300020003" pitchFamily="2" charset="0"/>
                <a:cs typeface="Times New Roman" panose="02020603050405020304" pitchFamily="18" charset="0"/>
              </a:rPr>
              <a:t>Thomas Jefferson</a:t>
            </a:r>
          </a:p>
          <a:p>
            <a:pPr>
              <a:spcAft>
                <a:spcPts val="600"/>
              </a:spcAft>
            </a:pPr>
            <a:r>
              <a:rPr lang="pl-PL" sz="1100" b="1" dirty="0">
                <a:latin typeface="Nyala" panose="02000504070300020003" pitchFamily="2" charset="0"/>
                <a:cs typeface="Times New Roman" panose="02020603050405020304" pitchFamily="18" charset="0"/>
              </a:rPr>
              <a:t>prawnik, archeolog, architekt,</a:t>
            </a:r>
          </a:p>
          <a:p>
            <a:pPr>
              <a:spcAft>
                <a:spcPts val="600"/>
              </a:spcAft>
            </a:pPr>
            <a:r>
              <a:rPr lang="pl-PL" sz="1100" b="1" dirty="0">
                <a:latin typeface="Nyala" panose="02000504070300020003" pitchFamily="2" charset="0"/>
                <a:cs typeface="Times New Roman" panose="02020603050405020304" pitchFamily="18" charset="0"/>
              </a:rPr>
              <a:t>t</a:t>
            </a:r>
            <a:r>
              <a:rPr lang="pl-PL" sz="1100" b="1" i="0" dirty="0">
                <a:effectLst/>
                <a:latin typeface="Nyala" panose="02000504070300020003" pitchFamily="2" charset="0"/>
                <a:cs typeface="Times New Roman" panose="02020603050405020304" pitchFamily="18" charset="0"/>
              </a:rPr>
              <a:t>rzeci prezydent USA,</a:t>
            </a:r>
          </a:p>
          <a:p>
            <a:pPr>
              <a:spcAft>
                <a:spcPts val="600"/>
              </a:spcAft>
            </a:pPr>
            <a:r>
              <a:rPr lang="pl-PL" sz="1100" b="1" dirty="0">
                <a:latin typeface="Nyala" panose="02000504070300020003" pitchFamily="2" charset="0"/>
                <a:cs typeface="Times New Roman" panose="02020603050405020304" pitchFamily="18" charset="0"/>
              </a:rPr>
              <a:t>Jeden z autorów Deklaracji Niepodległości</a:t>
            </a:r>
            <a:endParaRPr lang="pl-PL" sz="1100" b="1" i="0" dirty="0">
              <a:effectLst/>
              <a:latin typeface="Nyala" panose="02000504070300020003" pitchFamily="2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pl-PL" sz="1100" b="1" i="0" dirty="0">
              <a:effectLst/>
              <a:latin typeface="Nyala" panose="02000504070300020003" pitchFamily="2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pl-PL" sz="1100" b="1" i="0" dirty="0">
                <a:effectLst/>
                <a:latin typeface="Nyala" panose="02000504070300020003" pitchFamily="2" charset="0"/>
                <a:cs typeface="Times New Roman" panose="02020603050405020304" pitchFamily="18" charset="0"/>
              </a:rPr>
              <a:t>Portret Jeffersona, autorstwa Rembrandta </a:t>
            </a:r>
            <a:r>
              <a:rPr lang="pl-PL" sz="1100" b="1" i="0" dirty="0" err="1">
                <a:effectLst/>
                <a:latin typeface="Nyala" panose="02000504070300020003" pitchFamily="2" charset="0"/>
                <a:cs typeface="Times New Roman" panose="02020603050405020304" pitchFamily="18" charset="0"/>
              </a:rPr>
              <a:t>Peale’a</a:t>
            </a:r>
            <a:endParaRPr lang="pl-PL" sz="1100" b="1" i="0" dirty="0">
              <a:effectLst/>
              <a:latin typeface="Nyala" panose="02000504070300020003" pitchFamily="2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pl-PL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E224B123-2354-4EEF-AB41-A3A20B9234EC}"/>
              </a:ext>
            </a:extLst>
          </p:cNvPr>
          <p:cNvSpPr txBox="1"/>
          <p:nvPr/>
        </p:nvSpPr>
        <p:spPr>
          <a:xfrm>
            <a:off x="5369520" y="4850899"/>
            <a:ext cx="3847528" cy="10635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>
              <a:lnSpc>
                <a:spcPct val="115000"/>
              </a:lnSpc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Thomas Jefferson</a:t>
            </a:r>
          </a:p>
          <a:p>
            <a:pPr marL="457200">
              <a:lnSpc>
                <a:spcPct val="115000"/>
              </a:lnSpc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prawnik, archeolog, architekt, </a:t>
            </a:r>
          </a:p>
          <a:p>
            <a:pPr marL="457200">
              <a:lnSpc>
                <a:spcPct val="115000"/>
              </a:lnSpc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trzeci prezydent USA, </a:t>
            </a: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jeden z autorów Deklaracji niepodległości</a:t>
            </a:r>
          </a:p>
        </p:txBody>
      </p:sp>
    </p:spTree>
    <p:extLst>
      <p:ext uri="{BB962C8B-B14F-4D97-AF65-F5344CB8AC3E}">
        <p14:creationId xmlns:p14="http://schemas.microsoft.com/office/powerpoint/2010/main" val="320366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xmlns="" id="{9A42C7B2-7BD6-433A-95AB-5AA4F44B58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xmlns="" id="{8EA15939-5C2A-46DC-9A03-A1BBD1C052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2" r="-1" b="-1"/>
          <a:stretch/>
        </p:blipFill>
        <p:spPr>
          <a:xfrm>
            <a:off x="0" y="83359"/>
            <a:ext cx="7642746" cy="6857990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0ADDB668-2CA4-4D2B-9C34-3487CA330B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79263" y="3986129"/>
            <a:ext cx="6288261" cy="22532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42" name="Picture 2" descr="Obraz zawierający tekst&#10;&#10;Opis wygenerowany automatycznie">
            <a:extLst>
              <a:ext uri="{FF2B5EF4-FFF2-40B4-BE49-F238E27FC236}">
                <a16:creationId xmlns:a16="http://schemas.microsoft.com/office/drawing/2014/main" xmlns="" id="{998E108D-B116-4FD3-B71F-CC0A8D821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" r="8081" b="-3"/>
          <a:stretch/>
        </p:blipFill>
        <p:spPr bwMode="auto">
          <a:xfrm>
            <a:off x="7809454" y="1"/>
            <a:ext cx="4382546" cy="334564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2568BC19-F052-4108-93E1-6A3D1DEC07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08535" y="47845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6E7B34CB-ECDE-45FC-AC7D-B459871436EA}"/>
              </a:ext>
            </a:extLst>
          </p:cNvPr>
          <p:cNvSpPr txBox="1"/>
          <p:nvPr/>
        </p:nvSpPr>
        <p:spPr>
          <a:xfrm>
            <a:off x="636551" y="3986129"/>
            <a:ext cx="6230973" cy="23863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US" sz="2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</a:t>
            </a:r>
            <a:r>
              <a: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Pałacu</a:t>
            </a:r>
            <a:r>
              <a: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Prezydenckim</a:t>
            </a:r>
            <a:r>
              <a: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znajduje</a:t>
            </a:r>
            <a:r>
              <a: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się</a:t>
            </a:r>
            <a:r>
              <a: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księga</a:t>
            </a:r>
            <a:r>
              <a: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8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która</a:t>
            </a:r>
            <a:r>
              <a: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zawiera</a:t>
            </a:r>
            <a:r>
              <a: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rękopis</a:t>
            </a:r>
            <a:r>
              <a: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Konstytucji</a:t>
            </a:r>
            <a:r>
              <a: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 </a:t>
            </a:r>
            <a:r>
              <a:rPr lang="en-US" sz="18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wymiarach</a:t>
            </a:r>
            <a:r>
              <a: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40 cm x 25 cm.  </a:t>
            </a:r>
            <a:r>
              <a:rPr lang="en-US" sz="18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Oprawiono</a:t>
            </a:r>
            <a:r>
              <a:rPr lang="pl-PL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ją</a:t>
            </a:r>
            <a:r>
              <a: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 </a:t>
            </a:r>
            <a:r>
              <a:rPr lang="en-US" sz="18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czerwony</a:t>
            </a:r>
            <a:r>
              <a: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safian</a:t>
            </a:r>
            <a:r>
              <a: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8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zdobiony</a:t>
            </a:r>
            <a:r>
              <a: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przedniej</a:t>
            </a:r>
            <a:r>
              <a: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tylnej</a:t>
            </a:r>
            <a:r>
              <a: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okładce</a:t>
            </a:r>
            <a:r>
              <a: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geometrycznymi</a:t>
            </a:r>
            <a:r>
              <a: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bordiurami</a:t>
            </a:r>
            <a:r>
              <a: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8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wykonanymi</a:t>
            </a:r>
            <a:r>
              <a: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 </a:t>
            </a:r>
            <a:r>
              <a:rPr lang="en-US" sz="18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technice</a:t>
            </a:r>
            <a:r>
              <a: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tłoku</a:t>
            </a:r>
            <a:r>
              <a: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ślepego</a:t>
            </a:r>
            <a:r>
              <a: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8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Grzbiet</a:t>
            </a:r>
            <a:r>
              <a: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ozdobiono</a:t>
            </a:r>
            <a:r>
              <a: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złotymi</a:t>
            </a:r>
            <a:r>
              <a: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tłoczeniami</a:t>
            </a:r>
            <a:r>
              <a: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 </a:t>
            </a:r>
            <a:r>
              <a:rPr lang="en-US" sz="18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szyldziku</a:t>
            </a:r>
            <a:r>
              <a:rPr lang="pl-PL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pl-PL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 </a:t>
            </a:r>
            <a:r>
              <a:rPr lang="en-US" sz="18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czarnej</a:t>
            </a:r>
            <a:r>
              <a: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skóry</a:t>
            </a:r>
            <a:r>
              <a: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umieszczono</a:t>
            </a:r>
            <a:r>
              <a: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złoty</a:t>
            </a:r>
            <a:r>
              <a: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tytuł</a:t>
            </a:r>
            <a:r>
              <a: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pic>
        <p:nvPicPr>
          <p:cNvPr id="6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xmlns="" id="{3848FDB4-AEC6-4C95-ADBD-5FBCDEA1EA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66" b="4"/>
          <a:stretch/>
        </p:blipFill>
        <p:spPr>
          <a:xfrm>
            <a:off x="7809462" y="3512354"/>
            <a:ext cx="4382545" cy="3345646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3E828D6B-31E6-4AA9-9A99-01CDCF86F469}"/>
              </a:ext>
            </a:extLst>
          </p:cNvPr>
          <p:cNvSpPr txBox="1"/>
          <p:nvPr/>
        </p:nvSpPr>
        <p:spPr>
          <a:xfrm>
            <a:off x="7116286" y="6372435"/>
            <a:ext cx="35493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księga faksymilowo-reprintowa w Pałacu Prezydenckim</a:t>
            </a:r>
            <a:endParaRPr lang="pl-PL" sz="11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31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4038CB10-1F5C-4D54-9DF7-12586DE5B0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665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xmlns="" id="{FB4FDD4A-5778-47C4-8E78-4DA42837B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en-US" sz="2400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cs typeface="Aharoni" panose="02010803020104030203" pitchFamily="2" charset="-79"/>
              </a:rPr>
              <a:t>„</a:t>
            </a:r>
            <a:r>
              <a:rPr lang="en-US" sz="2400" b="1" i="1" kern="1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cs typeface="Aharoni" panose="02010803020104030203" pitchFamily="2" charset="-79"/>
              </a:rPr>
              <a:t>Konstytucja</a:t>
            </a:r>
            <a:r>
              <a:rPr lang="en-US" sz="2400" b="1" i="1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cs typeface="Aharoni" panose="02010803020104030203" pitchFamily="2" charset="-79"/>
              </a:rPr>
              <a:t> </a:t>
            </a:r>
            <a:r>
              <a:rPr lang="en-US" sz="2400" b="1" i="1" kern="1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cs typeface="Aharoni" panose="02010803020104030203" pitchFamily="2" charset="-79"/>
              </a:rPr>
              <a:t>powinna</a:t>
            </a:r>
            <a:r>
              <a:rPr lang="en-US" sz="2400" b="1" i="1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cs typeface="Aharoni" panose="02010803020104030203" pitchFamily="2" charset="-79"/>
              </a:rPr>
              <a:t> </a:t>
            </a:r>
            <a:r>
              <a:rPr lang="en-US" sz="2400" b="1" i="1" kern="1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cs typeface="Aharoni" panose="02010803020104030203" pitchFamily="2" charset="-79"/>
              </a:rPr>
              <a:t>być</a:t>
            </a:r>
            <a:r>
              <a:rPr lang="en-US" sz="2400" b="1" i="1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cs typeface="Aharoni" panose="02010803020104030203" pitchFamily="2" charset="-79"/>
              </a:rPr>
              <a:t> </a:t>
            </a:r>
            <a:r>
              <a:rPr lang="en-US" sz="2400" b="1" i="1" kern="1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cs typeface="Aharoni" panose="02010803020104030203" pitchFamily="2" charset="-79"/>
              </a:rPr>
              <a:t>ojcowizną</a:t>
            </a:r>
            <a:r>
              <a:rPr lang="en-US" sz="2400" b="1" i="1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cs typeface="Aharoni" panose="02010803020104030203" pitchFamily="2" charset="-79"/>
              </a:rPr>
              <a:t> </a:t>
            </a:r>
            <a:r>
              <a:rPr lang="en-US" sz="2400" b="1" i="1" kern="1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cs typeface="Aharoni" panose="02010803020104030203" pitchFamily="2" charset="-79"/>
              </a:rPr>
              <a:t>narodową</a:t>
            </a:r>
            <a:r>
              <a:rPr lang="en-US" sz="2400" b="1" i="1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cs typeface="Aharoni" panose="02010803020104030203" pitchFamily="2" charset="-79"/>
              </a:rPr>
              <a:t>, w </a:t>
            </a:r>
            <a:r>
              <a:rPr lang="en-US" sz="2400" b="1" i="1" kern="1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cs typeface="Aharoni" panose="02010803020104030203" pitchFamily="2" charset="-79"/>
              </a:rPr>
              <a:t>której</a:t>
            </a:r>
            <a:r>
              <a:rPr lang="en-US" sz="2400" b="1" i="1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cs typeface="Aharoni" panose="02010803020104030203" pitchFamily="2" charset="-79"/>
              </a:rPr>
              <a:t> </a:t>
            </a:r>
            <a:r>
              <a:rPr lang="en-US" sz="2400" b="1" i="1" kern="1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cs typeface="Aharoni" panose="02010803020104030203" pitchFamily="2" charset="-79"/>
              </a:rPr>
              <a:t>lud</a:t>
            </a:r>
            <a:r>
              <a:rPr lang="en-US" sz="2400" b="1" i="1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cs typeface="Aharoni" panose="02010803020104030203" pitchFamily="2" charset="-79"/>
              </a:rPr>
              <a:t> </a:t>
            </a:r>
            <a:r>
              <a:rPr lang="en-US" sz="2400" b="1" i="1" kern="1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cs typeface="Aharoni" panose="02010803020104030203" pitchFamily="2" charset="-79"/>
              </a:rPr>
              <a:t>znajdzie</a:t>
            </a:r>
            <a:r>
              <a:rPr lang="en-US" sz="2400" b="1" i="1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cs typeface="Aharoni" panose="02010803020104030203" pitchFamily="2" charset="-79"/>
              </a:rPr>
              <a:t> </a:t>
            </a:r>
            <a:r>
              <a:rPr lang="en-US" sz="2400" b="1" i="1" kern="1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cs typeface="Aharoni" panose="02010803020104030203" pitchFamily="2" charset="-79"/>
              </a:rPr>
              <a:t>jednocześnie</a:t>
            </a:r>
            <a:r>
              <a:rPr lang="en-US" sz="2400" b="1" i="1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cs typeface="Aharoni" panose="02010803020104030203" pitchFamily="2" charset="-79"/>
              </a:rPr>
              <a:t> </a:t>
            </a:r>
            <a:r>
              <a:rPr lang="en-US" sz="2400" b="1" i="1" kern="1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cs typeface="Aharoni" panose="02010803020104030203" pitchFamily="2" charset="-79"/>
              </a:rPr>
              <a:t>strawę</a:t>
            </a:r>
            <a:r>
              <a:rPr lang="en-US" sz="2400" b="1" i="1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cs typeface="Aharoni" panose="02010803020104030203" pitchFamily="2" charset="-79"/>
              </a:rPr>
              <a:t> </a:t>
            </a:r>
            <a:r>
              <a:rPr lang="en-US" sz="2400" b="1" i="1" kern="1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cs typeface="Aharoni" panose="02010803020104030203" pitchFamily="2" charset="-79"/>
              </a:rPr>
              <a:t>dla</a:t>
            </a:r>
            <a:r>
              <a:rPr lang="en-US" sz="2400" b="1" i="1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cs typeface="Aharoni" panose="02010803020104030203" pitchFamily="2" charset="-79"/>
              </a:rPr>
              <a:t> </a:t>
            </a:r>
            <a:r>
              <a:rPr lang="en-US" sz="2400" b="1" i="1" kern="1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cs typeface="Aharoni" panose="02010803020104030203" pitchFamily="2" charset="-79"/>
              </a:rPr>
              <a:t>ducha</a:t>
            </a:r>
            <a:r>
              <a:rPr lang="en-US" sz="2400" b="1" i="1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cs typeface="Aharoni" panose="02010803020104030203" pitchFamily="2" charset="-79"/>
              </a:rPr>
              <a:t> </a:t>
            </a:r>
            <a:r>
              <a:rPr lang="en-US" sz="2400" b="1" i="1" kern="1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cs typeface="Aharoni" panose="02010803020104030203" pitchFamily="2" charset="-79"/>
              </a:rPr>
              <a:t>i</a:t>
            </a:r>
            <a:r>
              <a:rPr lang="en-US" sz="2400" b="1" i="1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cs typeface="Aharoni" panose="02010803020104030203" pitchFamily="2" charset="-79"/>
              </a:rPr>
              <a:t> </a:t>
            </a:r>
            <a:r>
              <a:rPr lang="en-US" sz="2400" b="1" i="1" kern="1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cs typeface="Aharoni" panose="02010803020104030203" pitchFamily="2" charset="-79"/>
              </a:rPr>
              <a:t>pożywienie</a:t>
            </a:r>
            <a:r>
              <a:rPr lang="en-US" sz="2400" b="1" i="1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cs typeface="Aharoni" panose="02010803020104030203" pitchFamily="2" charset="-79"/>
              </a:rPr>
              <a:t> </a:t>
            </a:r>
            <a:r>
              <a:rPr lang="en-US" sz="2400" b="1" i="1" kern="1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cs typeface="Aharoni" panose="02010803020104030203" pitchFamily="2" charset="-79"/>
              </a:rPr>
              <a:t>dla</a:t>
            </a:r>
            <a:r>
              <a:rPr lang="en-US" sz="2400" b="1" i="1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cs typeface="Aharoni" panose="02010803020104030203" pitchFamily="2" charset="-79"/>
              </a:rPr>
              <a:t> </a:t>
            </a:r>
            <a:r>
              <a:rPr lang="en-US" sz="2400" b="1" i="1" kern="1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cs typeface="Aharoni" panose="02010803020104030203" pitchFamily="2" charset="-79"/>
              </a:rPr>
              <a:t>ciała</a:t>
            </a:r>
            <a:r>
              <a:rPr lang="en-US" sz="2400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cs typeface="Aharoni" panose="02010803020104030203" pitchFamily="2" charset="-79"/>
              </a:rPr>
              <a:t>.” </a:t>
            </a:r>
            <a:endParaRPr lang="en-US" sz="2400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" panose="02070603080606020203" pitchFamily="18" charset="0"/>
              <a:cs typeface="Aharoni" panose="02010803020104030203" pitchFamily="2" charset="-79"/>
            </a:endParaRPr>
          </a:p>
        </p:txBody>
      </p:sp>
      <p:pic>
        <p:nvPicPr>
          <p:cNvPr id="11266" name="Picture 2" descr="Obraz zawierający tekst, szkicowanie&#10;&#10;Opis wygenerowany automatycznie">
            <a:extLst>
              <a:ext uri="{FF2B5EF4-FFF2-40B4-BE49-F238E27FC236}">
                <a16:creationId xmlns:a16="http://schemas.microsoft.com/office/drawing/2014/main" xmlns="" id="{E503473B-4A5B-41EE-8204-5AD5AA65CA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15857"/>
          <a:stretch/>
        </p:blipFill>
        <p:spPr bwMode="auto">
          <a:xfrm>
            <a:off x="327546" y="2454903"/>
            <a:ext cx="3442801" cy="408025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rançois Noël Babeuf – Wikipedia, wolna encyklopedia">
            <a:extLst>
              <a:ext uri="{FF2B5EF4-FFF2-40B4-BE49-F238E27FC236}">
                <a16:creationId xmlns:a16="http://schemas.microsoft.com/office/drawing/2014/main" xmlns="" id="{66550ED0-03CE-4B6D-96DC-3BF0BD939B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4" r="-4" b="19745"/>
          <a:stretch/>
        </p:blipFill>
        <p:spPr bwMode="auto">
          <a:xfrm>
            <a:off x="3942260" y="2454901"/>
            <a:ext cx="3442803" cy="408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73ED6512-6858-4552-B699-9A97FE9A4E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D174A0F0-8AAC-43D7-8342-53FCA92F0C78}"/>
              </a:ext>
            </a:extLst>
          </p:cNvPr>
          <p:cNvSpPr txBox="1"/>
          <p:nvPr/>
        </p:nvSpPr>
        <p:spPr>
          <a:xfrm>
            <a:off x="7556975" y="763523"/>
            <a:ext cx="4313293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François Noël Babeuf</a:t>
            </a:r>
            <a:r>
              <a:rPr lang="pl-PL" sz="2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l-PL" sz="240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uczestnik Rewolucji Francuskiej, polityk i dziennikarz (1760-1797</a:t>
            </a:r>
            <a:r>
              <a:rPr lang="pl-PL" sz="240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)</a:t>
            </a:r>
            <a:endParaRPr lang="pl-PL" sz="2400" kern="1200" dirty="0" smtClean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21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>
            <a:extLst>
              <a:ext uri="{FF2B5EF4-FFF2-40B4-BE49-F238E27FC236}">
                <a16:creationId xmlns:a16="http://schemas.microsoft.com/office/drawing/2014/main" xmlns="" id="{F8446B12-7391-4711-8B31-112A0B896C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xmlns="" id="{670D5EC4-BE4A-45E6-A303-EC1724D96262}"/>
              </a:ext>
            </a:extLst>
          </p:cNvPr>
          <p:cNvSpPr txBox="1">
            <a:spLocks/>
          </p:cNvSpPr>
          <p:nvPr/>
        </p:nvSpPr>
        <p:spPr>
          <a:xfrm>
            <a:off x="731842" y="1465900"/>
            <a:ext cx="10537826" cy="954107"/>
          </a:xfrm>
          <a:prstGeom prst="rect">
            <a:avLst/>
          </a:prstGeom>
        </p:spPr>
        <p:txBody>
          <a:bodyPr spcFirstLastPara="1" vert="horz" wrap="square" lIns="91440" tIns="45720" rIns="91440" bIns="45720" rtlCol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DZIĘKUJEMY ZA UWAGĘ</a:t>
            </a:r>
          </a:p>
        </p:txBody>
      </p:sp>
      <p:pic>
        <p:nvPicPr>
          <p:cNvPr id="6" name="Picture 4" descr="Ilustracja">
            <a:extLst>
              <a:ext uri="{FF2B5EF4-FFF2-40B4-BE49-F238E27FC236}">
                <a16:creationId xmlns:a16="http://schemas.microsoft.com/office/drawing/2014/main" xmlns="" id="{EBAC885D-F9D9-4C4A-AD2A-1BB0AD8B95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" r="1" b="1"/>
          <a:stretch/>
        </p:blipFill>
        <p:spPr bwMode="auto">
          <a:xfrm>
            <a:off x="6" y="3557522"/>
            <a:ext cx="6000749" cy="3300478"/>
          </a:xfrm>
          <a:custGeom>
            <a:avLst/>
            <a:gdLst/>
            <a:ahLst/>
            <a:cxnLst/>
            <a:rect l="l" t="t" r="r" b="b"/>
            <a:pathLst>
              <a:path w="6000749" h="3300478">
                <a:moveTo>
                  <a:pt x="0" y="0"/>
                </a:moveTo>
                <a:lnTo>
                  <a:pt x="72689" y="17405"/>
                </a:lnTo>
                <a:cubicBezTo>
                  <a:pt x="148479" y="30382"/>
                  <a:pt x="220740" y="46697"/>
                  <a:pt x="296224" y="60096"/>
                </a:cubicBezTo>
                <a:cubicBezTo>
                  <a:pt x="370204" y="73143"/>
                  <a:pt x="437718" y="89378"/>
                  <a:pt x="480347" y="125215"/>
                </a:cubicBezTo>
                <a:cubicBezTo>
                  <a:pt x="499354" y="141006"/>
                  <a:pt x="525380" y="157497"/>
                  <a:pt x="557941" y="163614"/>
                </a:cubicBezTo>
                <a:cubicBezTo>
                  <a:pt x="604343" y="172287"/>
                  <a:pt x="661151" y="169659"/>
                  <a:pt x="711163" y="175552"/>
                </a:cubicBezTo>
                <a:cubicBezTo>
                  <a:pt x="770061" y="182442"/>
                  <a:pt x="837586" y="186026"/>
                  <a:pt x="879547" y="204397"/>
                </a:cubicBezTo>
                <a:cubicBezTo>
                  <a:pt x="916853" y="220789"/>
                  <a:pt x="953852" y="232503"/>
                  <a:pt x="1001114" y="239543"/>
                </a:cubicBezTo>
                <a:cubicBezTo>
                  <a:pt x="1034229" y="244449"/>
                  <a:pt x="1060244" y="258297"/>
                  <a:pt x="1094193" y="261385"/>
                </a:cubicBezTo>
                <a:cubicBezTo>
                  <a:pt x="1138864" y="265585"/>
                  <a:pt x="1183576" y="267514"/>
                  <a:pt x="1223712" y="278215"/>
                </a:cubicBezTo>
                <a:cubicBezTo>
                  <a:pt x="1265353" y="289267"/>
                  <a:pt x="1311848" y="296040"/>
                  <a:pt x="1355116" y="305727"/>
                </a:cubicBezTo>
                <a:cubicBezTo>
                  <a:pt x="1378077" y="310948"/>
                  <a:pt x="1397486" y="319319"/>
                  <a:pt x="1419784" y="325013"/>
                </a:cubicBezTo>
                <a:cubicBezTo>
                  <a:pt x="1460606" y="335426"/>
                  <a:pt x="1502092" y="345368"/>
                  <a:pt x="1543855" y="354703"/>
                </a:cubicBezTo>
                <a:cubicBezTo>
                  <a:pt x="1585613" y="364041"/>
                  <a:pt x="1625936" y="376036"/>
                  <a:pt x="1671044" y="380741"/>
                </a:cubicBezTo>
                <a:cubicBezTo>
                  <a:pt x="1747929" y="388654"/>
                  <a:pt x="1830544" y="388195"/>
                  <a:pt x="1905503" y="397893"/>
                </a:cubicBezTo>
                <a:cubicBezTo>
                  <a:pt x="1981585" y="407807"/>
                  <a:pt x="2054121" y="423516"/>
                  <a:pt x="2122943" y="441264"/>
                </a:cubicBezTo>
                <a:cubicBezTo>
                  <a:pt x="2177383" y="455211"/>
                  <a:pt x="2228579" y="469433"/>
                  <a:pt x="2294750" y="471131"/>
                </a:cubicBezTo>
                <a:cubicBezTo>
                  <a:pt x="2331675" y="472095"/>
                  <a:pt x="2371411" y="480021"/>
                  <a:pt x="2395406" y="492458"/>
                </a:cubicBezTo>
                <a:cubicBezTo>
                  <a:pt x="2447356" y="519599"/>
                  <a:pt x="2511089" y="534865"/>
                  <a:pt x="2582173" y="545492"/>
                </a:cubicBezTo>
                <a:cubicBezTo>
                  <a:pt x="2677107" y="559893"/>
                  <a:pt x="2771049" y="575002"/>
                  <a:pt x="2866260" y="588796"/>
                </a:cubicBezTo>
                <a:cubicBezTo>
                  <a:pt x="2922428" y="597021"/>
                  <a:pt x="2978373" y="606221"/>
                  <a:pt x="3037154" y="609730"/>
                </a:cubicBezTo>
                <a:cubicBezTo>
                  <a:pt x="3157310" y="617134"/>
                  <a:pt x="3279823" y="620612"/>
                  <a:pt x="3400817" y="626198"/>
                </a:cubicBezTo>
                <a:cubicBezTo>
                  <a:pt x="3440399" y="627913"/>
                  <a:pt x="3478286" y="633081"/>
                  <a:pt x="3518453" y="633771"/>
                </a:cubicBezTo>
                <a:cubicBezTo>
                  <a:pt x="3561907" y="634557"/>
                  <a:pt x="3607885" y="630075"/>
                  <a:pt x="3651342" y="630861"/>
                </a:cubicBezTo>
                <a:cubicBezTo>
                  <a:pt x="3723632" y="632064"/>
                  <a:pt x="3794230" y="636720"/>
                  <a:pt x="3866543" y="638109"/>
                </a:cubicBezTo>
                <a:cubicBezTo>
                  <a:pt x="4006046" y="640675"/>
                  <a:pt x="4145773" y="642266"/>
                  <a:pt x="4285471" y="643671"/>
                </a:cubicBezTo>
                <a:cubicBezTo>
                  <a:pt x="4315374" y="643936"/>
                  <a:pt x="4347225" y="639959"/>
                  <a:pt x="4376825" y="640644"/>
                </a:cubicBezTo>
                <a:cubicBezTo>
                  <a:pt x="4455420" y="642648"/>
                  <a:pt x="4533819" y="645811"/>
                  <a:pt x="4611883" y="649214"/>
                </a:cubicBezTo>
                <a:cubicBezTo>
                  <a:pt x="4659172" y="651342"/>
                  <a:pt x="4705681" y="655657"/>
                  <a:pt x="4753273" y="657363"/>
                </a:cubicBezTo>
                <a:cubicBezTo>
                  <a:pt x="4791348" y="658728"/>
                  <a:pt x="4830282" y="658460"/>
                  <a:pt x="4869416" y="657032"/>
                </a:cubicBezTo>
                <a:cubicBezTo>
                  <a:pt x="4903113" y="655812"/>
                  <a:pt x="4937685" y="650501"/>
                  <a:pt x="4971133" y="650072"/>
                </a:cubicBezTo>
                <a:cubicBezTo>
                  <a:pt x="5061656" y="648862"/>
                  <a:pt x="5151315" y="649288"/>
                  <a:pt x="5241228" y="648921"/>
                </a:cubicBezTo>
                <a:cubicBezTo>
                  <a:pt x="5277251" y="648692"/>
                  <a:pt x="5313809" y="647064"/>
                  <a:pt x="5348948" y="648281"/>
                </a:cubicBezTo>
                <a:cubicBezTo>
                  <a:pt x="5442983" y="651292"/>
                  <a:pt x="5535908" y="656726"/>
                  <a:pt x="5630171" y="658761"/>
                </a:cubicBezTo>
                <a:cubicBezTo>
                  <a:pt x="5708354" y="660446"/>
                  <a:pt x="5788179" y="658309"/>
                  <a:pt x="5867227" y="658360"/>
                </a:cubicBezTo>
                <a:cubicBezTo>
                  <a:pt x="5900754" y="658487"/>
                  <a:pt x="5933144" y="660851"/>
                  <a:pt x="5966562" y="660236"/>
                </a:cubicBezTo>
                <a:lnTo>
                  <a:pt x="6000749" y="659419"/>
                </a:lnTo>
                <a:lnTo>
                  <a:pt x="6000749" y="3300478"/>
                </a:lnTo>
                <a:lnTo>
                  <a:pt x="0" y="330047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24072D59-4276-4E03-8B33-9B880F6C9C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5" r="2" b="2"/>
          <a:stretch/>
        </p:blipFill>
        <p:spPr>
          <a:xfrm>
            <a:off x="6191245" y="3477464"/>
            <a:ext cx="6000750" cy="3380536"/>
          </a:xfrm>
          <a:custGeom>
            <a:avLst/>
            <a:gdLst/>
            <a:ahLst/>
            <a:cxnLst/>
            <a:rect l="l" t="t" r="r" b="b"/>
            <a:pathLst>
              <a:path w="6000750" h="3380536">
                <a:moveTo>
                  <a:pt x="6000750" y="0"/>
                </a:moveTo>
                <a:lnTo>
                  <a:pt x="6000750" y="3380536"/>
                </a:lnTo>
                <a:lnTo>
                  <a:pt x="0" y="3380536"/>
                </a:lnTo>
                <a:lnTo>
                  <a:pt x="0" y="734920"/>
                </a:lnTo>
                <a:lnTo>
                  <a:pt x="1093" y="734894"/>
                </a:lnTo>
                <a:cubicBezTo>
                  <a:pt x="43982" y="734250"/>
                  <a:pt x="86046" y="738067"/>
                  <a:pt x="129383" y="735472"/>
                </a:cubicBezTo>
                <a:cubicBezTo>
                  <a:pt x="232305" y="729284"/>
                  <a:pt x="335599" y="720589"/>
                  <a:pt x="438999" y="712634"/>
                </a:cubicBezTo>
                <a:cubicBezTo>
                  <a:pt x="545632" y="704405"/>
                  <a:pt x="651967" y="696598"/>
                  <a:pt x="758502" y="687629"/>
                </a:cubicBezTo>
                <a:cubicBezTo>
                  <a:pt x="816777" y="682526"/>
                  <a:pt x="875042" y="674778"/>
                  <a:pt x="933290" y="669489"/>
                </a:cubicBezTo>
                <a:cubicBezTo>
                  <a:pt x="984350" y="664848"/>
                  <a:pt x="1035368" y="662477"/>
                  <a:pt x="1086504" y="658393"/>
                </a:cubicBezTo>
                <a:cubicBezTo>
                  <a:pt x="1130780" y="654718"/>
                  <a:pt x="1175255" y="649883"/>
                  <a:pt x="1219532" y="646211"/>
                </a:cubicBezTo>
                <a:cubicBezTo>
                  <a:pt x="1290460" y="640432"/>
                  <a:pt x="1361111" y="635262"/>
                  <a:pt x="1431709" y="629721"/>
                </a:cubicBezTo>
                <a:cubicBezTo>
                  <a:pt x="1461215" y="627211"/>
                  <a:pt x="1492576" y="627456"/>
                  <a:pt x="1519665" y="620761"/>
                </a:cubicBezTo>
                <a:cubicBezTo>
                  <a:pt x="1587914" y="603847"/>
                  <a:pt x="1656385" y="596155"/>
                  <a:pt x="1725964" y="591136"/>
                </a:cubicBezTo>
                <a:cubicBezTo>
                  <a:pt x="1749760" y="589442"/>
                  <a:pt x="1775052" y="585455"/>
                  <a:pt x="1797448" y="579050"/>
                </a:cubicBezTo>
                <a:cubicBezTo>
                  <a:pt x="1843314" y="566085"/>
                  <a:pt x="1887378" y="550735"/>
                  <a:pt x="1932321" y="536393"/>
                </a:cubicBezTo>
                <a:cubicBezTo>
                  <a:pt x="1937187" y="534756"/>
                  <a:pt x="1943228" y="533703"/>
                  <a:pt x="1948501" y="532386"/>
                </a:cubicBezTo>
                <a:cubicBezTo>
                  <a:pt x="1978396" y="524909"/>
                  <a:pt x="2007929" y="517486"/>
                  <a:pt x="2037878" y="510381"/>
                </a:cubicBezTo>
                <a:cubicBezTo>
                  <a:pt x="2054084" y="506558"/>
                  <a:pt x="2070836" y="503979"/>
                  <a:pt x="2087074" y="500340"/>
                </a:cubicBezTo>
                <a:cubicBezTo>
                  <a:pt x="2149871" y="486094"/>
                  <a:pt x="2221077" y="484809"/>
                  <a:pt x="2272856" y="454575"/>
                </a:cubicBezTo>
                <a:cubicBezTo>
                  <a:pt x="2306493" y="435047"/>
                  <a:pt x="2341593" y="433439"/>
                  <a:pt x="2380102" y="430210"/>
                </a:cubicBezTo>
                <a:cubicBezTo>
                  <a:pt x="2409255" y="427750"/>
                  <a:pt x="2438805" y="422967"/>
                  <a:pt x="2468101" y="418977"/>
                </a:cubicBezTo>
                <a:cubicBezTo>
                  <a:pt x="2519583" y="412197"/>
                  <a:pt x="2571012" y="405050"/>
                  <a:pt x="2622546" y="398641"/>
                </a:cubicBezTo>
                <a:cubicBezTo>
                  <a:pt x="2639021" y="396667"/>
                  <a:pt x="2656456" y="398901"/>
                  <a:pt x="2672416" y="395869"/>
                </a:cubicBezTo>
                <a:cubicBezTo>
                  <a:pt x="2746162" y="381759"/>
                  <a:pt x="2819618" y="365613"/>
                  <a:pt x="2893417" y="351874"/>
                </a:cubicBezTo>
                <a:cubicBezTo>
                  <a:pt x="2935273" y="344015"/>
                  <a:pt x="2978970" y="341367"/>
                  <a:pt x="3020364" y="332819"/>
                </a:cubicBezTo>
                <a:cubicBezTo>
                  <a:pt x="3068129" y="322982"/>
                  <a:pt x="3114165" y="308673"/>
                  <a:pt x="3161340" y="297221"/>
                </a:cubicBezTo>
                <a:cubicBezTo>
                  <a:pt x="3174361" y="294043"/>
                  <a:pt x="3189234" y="293619"/>
                  <a:pt x="3203209" y="292002"/>
                </a:cubicBezTo>
                <a:cubicBezTo>
                  <a:pt x="3218968" y="290132"/>
                  <a:pt x="3234424" y="288682"/>
                  <a:pt x="3250157" y="286626"/>
                </a:cubicBezTo>
                <a:cubicBezTo>
                  <a:pt x="3298044" y="280172"/>
                  <a:pt x="3345797" y="272792"/>
                  <a:pt x="3393816" y="267263"/>
                </a:cubicBezTo>
                <a:cubicBezTo>
                  <a:pt x="3423190" y="263828"/>
                  <a:pt x="3454970" y="267035"/>
                  <a:pt x="3481707" y="260387"/>
                </a:cubicBezTo>
                <a:cubicBezTo>
                  <a:pt x="3536267" y="247128"/>
                  <a:pt x="3593313" y="251261"/>
                  <a:pt x="3647214" y="233375"/>
                </a:cubicBezTo>
                <a:cubicBezTo>
                  <a:pt x="3663930" y="227969"/>
                  <a:pt x="3688543" y="232010"/>
                  <a:pt x="3709301" y="229426"/>
                </a:cubicBezTo>
                <a:cubicBezTo>
                  <a:pt x="3761192" y="222966"/>
                  <a:pt x="3812924" y="215397"/>
                  <a:pt x="3864656" y="207827"/>
                </a:cubicBezTo>
                <a:cubicBezTo>
                  <a:pt x="3911037" y="201021"/>
                  <a:pt x="3959597" y="196736"/>
                  <a:pt x="4003477" y="185188"/>
                </a:cubicBezTo>
                <a:cubicBezTo>
                  <a:pt x="4049448" y="172966"/>
                  <a:pt x="4091674" y="167696"/>
                  <a:pt x="4137906" y="167519"/>
                </a:cubicBezTo>
                <a:cubicBezTo>
                  <a:pt x="4169570" y="167345"/>
                  <a:pt x="4202490" y="163215"/>
                  <a:pt x="4234799" y="159925"/>
                </a:cubicBezTo>
                <a:cubicBezTo>
                  <a:pt x="4269635" y="156466"/>
                  <a:pt x="4307277" y="147130"/>
                  <a:pt x="4339561" y="148755"/>
                </a:cubicBezTo>
                <a:cubicBezTo>
                  <a:pt x="4435674" y="153547"/>
                  <a:pt x="4532250" y="143733"/>
                  <a:pt x="4630056" y="129778"/>
                </a:cubicBezTo>
                <a:cubicBezTo>
                  <a:pt x="4647906" y="127231"/>
                  <a:pt x="4665742" y="122044"/>
                  <a:pt x="4682476" y="116824"/>
                </a:cubicBezTo>
                <a:cubicBezTo>
                  <a:pt x="4780053" y="85907"/>
                  <a:pt x="4880569" y="73077"/>
                  <a:pt x="4983755" y="68740"/>
                </a:cubicBezTo>
                <a:cubicBezTo>
                  <a:pt x="5005134" y="67956"/>
                  <a:pt x="5028744" y="64966"/>
                  <a:pt x="5049489" y="59740"/>
                </a:cubicBezTo>
                <a:cubicBezTo>
                  <a:pt x="5107823" y="44808"/>
                  <a:pt x="5163760" y="25875"/>
                  <a:pt x="5222715" y="12743"/>
                </a:cubicBezTo>
                <a:cubicBezTo>
                  <a:pt x="5320150" y="-8899"/>
                  <a:pt x="5409108" y="4464"/>
                  <a:pt x="5499654" y="8541"/>
                </a:cubicBezTo>
                <a:cubicBezTo>
                  <a:pt x="5585786" y="12301"/>
                  <a:pt x="5662247" y="37645"/>
                  <a:pt x="5760350" y="15528"/>
                </a:cubicBezTo>
                <a:cubicBezTo>
                  <a:pt x="5770235" y="13363"/>
                  <a:pt x="5782015" y="16781"/>
                  <a:pt x="5793267" y="16498"/>
                </a:cubicBezTo>
                <a:cubicBezTo>
                  <a:pt x="5824109" y="15685"/>
                  <a:pt x="5855057" y="15611"/>
                  <a:pt x="5885995" y="12898"/>
                </a:cubicBezTo>
                <a:cubicBezTo>
                  <a:pt x="5923792" y="9771"/>
                  <a:pt x="5961883" y="3581"/>
                  <a:pt x="5999626" y="83"/>
                </a:cubicBezTo>
                <a:close/>
              </a:path>
            </a:pathLst>
          </a:custGeom>
        </p:spPr>
      </p:pic>
      <p:grpSp>
        <p:nvGrpSpPr>
          <p:cNvPr id="25" name="Group 12">
            <a:extLst>
              <a:ext uri="{FF2B5EF4-FFF2-40B4-BE49-F238E27FC236}">
                <a16:creationId xmlns:a16="http://schemas.microsoft.com/office/drawing/2014/main" xmlns="" id="{C36E7633-D204-4C70-AA1D-FC904463EA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014035"/>
            <a:ext cx="12192000" cy="1203824"/>
            <a:chOff x="0" y="3014035"/>
            <a:chExt cx="12192000" cy="1203824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03DA9B54-D89F-4BC6-9210-8D90666607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3014035"/>
              <a:ext cx="12192000" cy="1203824"/>
            </a:xfrm>
            <a:custGeom>
              <a:avLst/>
              <a:gdLst>
                <a:gd name="connsiteX0" fmla="*/ 12192000 w 12192000"/>
                <a:gd name="connsiteY0" fmla="*/ 0 h 1203824"/>
                <a:gd name="connsiteX1" fmla="*/ 12192000 w 12192000"/>
                <a:gd name="connsiteY1" fmla="*/ 463429 h 1203824"/>
                <a:gd name="connsiteX2" fmla="*/ 12190876 w 12192000"/>
                <a:gd name="connsiteY2" fmla="*/ 463512 h 1203824"/>
                <a:gd name="connsiteX3" fmla="*/ 12077245 w 12192000"/>
                <a:gd name="connsiteY3" fmla="*/ 476327 h 1203824"/>
                <a:gd name="connsiteX4" fmla="*/ 11984517 w 12192000"/>
                <a:gd name="connsiteY4" fmla="*/ 479927 h 1203824"/>
                <a:gd name="connsiteX5" fmla="*/ 11951600 w 12192000"/>
                <a:gd name="connsiteY5" fmla="*/ 478957 h 1203824"/>
                <a:gd name="connsiteX6" fmla="*/ 11690904 w 12192000"/>
                <a:gd name="connsiteY6" fmla="*/ 471970 h 1203824"/>
                <a:gd name="connsiteX7" fmla="*/ 11413965 w 12192000"/>
                <a:gd name="connsiteY7" fmla="*/ 476172 h 1203824"/>
                <a:gd name="connsiteX8" fmla="*/ 11240739 w 12192000"/>
                <a:gd name="connsiteY8" fmla="*/ 523169 h 1203824"/>
                <a:gd name="connsiteX9" fmla="*/ 11175005 w 12192000"/>
                <a:gd name="connsiteY9" fmla="*/ 532169 h 1203824"/>
                <a:gd name="connsiteX10" fmla="*/ 10873726 w 12192000"/>
                <a:gd name="connsiteY10" fmla="*/ 580253 h 1203824"/>
                <a:gd name="connsiteX11" fmla="*/ 10821306 w 12192000"/>
                <a:gd name="connsiteY11" fmla="*/ 593207 h 1203824"/>
                <a:gd name="connsiteX12" fmla="*/ 10530811 w 12192000"/>
                <a:gd name="connsiteY12" fmla="*/ 612184 h 1203824"/>
                <a:gd name="connsiteX13" fmla="*/ 10426049 w 12192000"/>
                <a:gd name="connsiteY13" fmla="*/ 623354 h 1203824"/>
                <a:gd name="connsiteX14" fmla="*/ 10329156 w 12192000"/>
                <a:gd name="connsiteY14" fmla="*/ 630948 h 1203824"/>
                <a:gd name="connsiteX15" fmla="*/ 10194727 w 12192000"/>
                <a:gd name="connsiteY15" fmla="*/ 648617 h 1203824"/>
                <a:gd name="connsiteX16" fmla="*/ 10055906 w 12192000"/>
                <a:gd name="connsiteY16" fmla="*/ 671256 h 1203824"/>
                <a:gd name="connsiteX17" fmla="*/ 9900551 w 12192000"/>
                <a:gd name="connsiteY17" fmla="*/ 692855 h 1203824"/>
                <a:gd name="connsiteX18" fmla="*/ 9838464 w 12192000"/>
                <a:gd name="connsiteY18" fmla="*/ 696804 h 1203824"/>
                <a:gd name="connsiteX19" fmla="*/ 9672957 w 12192000"/>
                <a:gd name="connsiteY19" fmla="*/ 723816 h 1203824"/>
                <a:gd name="connsiteX20" fmla="*/ 9585066 w 12192000"/>
                <a:gd name="connsiteY20" fmla="*/ 730692 h 1203824"/>
                <a:gd name="connsiteX21" fmla="*/ 9441407 w 12192000"/>
                <a:gd name="connsiteY21" fmla="*/ 750055 h 1203824"/>
                <a:gd name="connsiteX22" fmla="*/ 9394459 w 12192000"/>
                <a:gd name="connsiteY22" fmla="*/ 755431 h 1203824"/>
                <a:gd name="connsiteX23" fmla="*/ 9352590 w 12192000"/>
                <a:gd name="connsiteY23" fmla="*/ 760650 h 1203824"/>
                <a:gd name="connsiteX24" fmla="*/ 9211614 w 12192000"/>
                <a:gd name="connsiteY24" fmla="*/ 796248 h 1203824"/>
                <a:gd name="connsiteX25" fmla="*/ 9084667 w 12192000"/>
                <a:gd name="connsiteY25" fmla="*/ 815303 h 1203824"/>
                <a:gd name="connsiteX26" fmla="*/ 8863666 w 12192000"/>
                <a:gd name="connsiteY26" fmla="*/ 859298 h 1203824"/>
                <a:gd name="connsiteX27" fmla="*/ 8813796 w 12192000"/>
                <a:gd name="connsiteY27" fmla="*/ 862070 h 1203824"/>
                <a:gd name="connsiteX28" fmla="*/ 8659351 w 12192000"/>
                <a:gd name="connsiteY28" fmla="*/ 882406 h 1203824"/>
                <a:gd name="connsiteX29" fmla="*/ 8571352 w 12192000"/>
                <a:gd name="connsiteY29" fmla="*/ 893639 h 1203824"/>
                <a:gd name="connsiteX30" fmla="*/ 8464106 w 12192000"/>
                <a:gd name="connsiteY30" fmla="*/ 918004 h 1203824"/>
                <a:gd name="connsiteX31" fmla="*/ 8278324 w 12192000"/>
                <a:gd name="connsiteY31" fmla="*/ 963769 h 1203824"/>
                <a:gd name="connsiteX32" fmla="*/ 8229128 w 12192000"/>
                <a:gd name="connsiteY32" fmla="*/ 973810 h 1203824"/>
                <a:gd name="connsiteX33" fmla="*/ 8139751 w 12192000"/>
                <a:gd name="connsiteY33" fmla="*/ 995815 h 1203824"/>
                <a:gd name="connsiteX34" fmla="*/ 8123571 w 12192000"/>
                <a:gd name="connsiteY34" fmla="*/ 999822 h 1203824"/>
                <a:gd name="connsiteX35" fmla="*/ 7988699 w 12192000"/>
                <a:gd name="connsiteY35" fmla="*/ 1042479 h 1203824"/>
                <a:gd name="connsiteX36" fmla="*/ 7917214 w 12192000"/>
                <a:gd name="connsiteY36" fmla="*/ 1054565 h 1203824"/>
                <a:gd name="connsiteX37" fmla="*/ 7710915 w 12192000"/>
                <a:gd name="connsiteY37" fmla="*/ 1084190 h 1203824"/>
                <a:gd name="connsiteX38" fmla="*/ 7622959 w 12192000"/>
                <a:gd name="connsiteY38" fmla="*/ 1093150 h 1203824"/>
                <a:gd name="connsiteX39" fmla="*/ 7410782 w 12192000"/>
                <a:gd name="connsiteY39" fmla="*/ 1109640 h 1203824"/>
                <a:gd name="connsiteX40" fmla="*/ 7277754 w 12192000"/>
                <a:gd name="connsiteY40" fmla="*/ 1121822 h 1203824"/>
                <a:gd name="connsiteX41" fmla="*/ 7124540 w 12192000"/>
                <a:gd name="connsiteY41" fmla="*/ 1132918 h 1203824"/>
                <a:gd name="connsiteX42" fmla="*/ 6949752 w 12192000"/>
                <a:gd name="connsiteY42" fmla="*/ 1151058 h 1203824"/>
                <a:gd name="connsiteX43" fmla="*/ 6630249 w 12192000"/>
                <a:gd name="connsiteY43" fmla="*/ 1176063 h 1203824"/>
                <a:gd name="connsiteX44" fmla="*/ 6320634 w 12192000"/>
                <a:gd name="connsiteY44" fmla="*/ 1198901 h 1203824"/>
                <a:gd name="connsiteX45" fmla="*/ 6192343 w 12192000"/>
                <a:gd name="connsiteY45" fmla="*/ 1198323 h 1203824"/>
                <a:gd name="connsiteX46" fmla="*/ 5966562 w 12192000"/>
                <a:gd name="connsiteY46" fmla="*/ 1203723 h 1203824"/>
                <a:gd name="connsiteX47" fmla="*/ 5867227 w 12192000"/>
                <a:gd name="connsiteY47" fmla="*/ 1201847 h 1203824"/>
                <a:gd name="connsiteX48" fmla="*/ 5630172 w 12192000"/>
                <a:gd name="connsiteY48" fmla="*/ 1202248 h 1203824"/>
                <a:gd name="connsiteX49" fmla="*/ 5348949 w 12192000"/>
                <a:gd name="connsiteY49" fmla="*/ 1191768 h 1203824"/>
                <a:gd name="connsiteX50" fmla="*/ 5241228 w 12192000"/>
                <a:gd name="connsiteY50" fmla="*/ 1192408 h 1203824"/>
                <a:gd name="connsiteX51" fmla="*/ 4971133 w 12192000"/>
                <a:gd name="connsiteY51" fmla="*/ 1193559 h 1203824"/>
                <a:gd name="connsiteX52" fmla="*/ 4869416 w 12192000"/>
                <a:gd name="connsiteY52" fmla="*/ 1200519 h 1203824"/>
                <a:gd name="connsiteX53" fmla="*/ 4753274 w 12192000"/>
                <a:gd name="connsiteY53" fmla="*/ 1200850 h 1203824"/>
                <a:gd name="connsiteX54" fmla="*/ 4611883 w 12192000"/>
                <a:gd name="connsiteY54" fmla="*/ 1192701 h 1203824"/>
                <a:gd name="connsiteX55" fmla="*/ 4376825 w 12192000"/>
                <a:gd name="connsiteY55" fmla="*/ 1184131 h 1203824"/>
                <a:gd name="connsiteX56" fmla="*/ 4285471 w 12192000"/>
                <a:gd name="connsiteY56" fmla="*/ 1187158 h 1203824"/>
                <a:gd name="connsiteX57" fmla="*/ 3866543 w 12192000"/>
                <a:gd name="connsiteY57" fmla="*/ 1181596 h 1203824"/>
                <a:gd name="connsiteX58" fmla="*/ 3651342 w 12192000"/>
                <a:gd name="connsiteY58" fmla="*/ 1174348 h 1203824"/>
                <a:gd name="connsiteX59" fmla="*/ 3518453 w 12192000"/>
                <a:gd name="connsiteY59" fmla="*/ 1177258 h 1203824"/>
                <a:gd name="connsiteX60" fmla="*/ 3400818 w 12192000"/>
                <a:gd name="connsiteY60" fmla="*/ 1169685 h 1203824"/>
                <a:gd name="connsiteX61" fmla="*/ 3037154 w 12192000"/>
                <a:gd name="connsiteY61" fmla="*/ 1153217 h 1203824"/>
                <a:gd name="connsiteX62" fmla="*/ 2866260 w 12192000"/>
                <a:gd name="connsiteY62" fmla="*/ 1132283 h 1203824"/>
                <a:gd name="connsiteX63" fmla="*/ 2582173 w 12192000"/>
                <a:gd name="connsiteY63" fmla="*/ 1088979 h 1203824"/>
                <a:gd name="connsiteX64" fmla="*/ 2395406 w 12192000"/>
                <a:gd name="connsiteY64" fmla="*/ 1035945 h 1203824"/>
                <a:gd name="connsiteX65" fmla="*/ 2294751 w 12192000"/>
                <a:gd name="connsiteY65" fmla="*/ 1014618 h 1203824"/>
                <a:gd name="connsiteX66" fmla="*/ 2122944 w 12192000"/>
                <a:gd name="connsiteY66" fmla="*/ 984751 h 1203824"/>
                <a:gd name="connsiteX67" fmla="*/ 1905504 w 12192000"/>
                <a:gd name="connsiteY67" fmla="*/ 941380 h 1203824"/>
                <a:gd name="connsiteX68" fmla="*/ 1671045 w 12192000"/>
                <a:gd name="connsiteY68" fmla="*/ 924228 h 1203824"/>
                <a:gd name="connsiteX69" fmla="*/ 1543856 w 12192000"/>
                <a:gd name="connsiteY69" fmla="*/ 898190 h 1203824"/>
                <a:gd name="connsiteX70" fmla="*/ 1419784 w 12192000"/>
                <a:gd name="connsiteY70" fmla="*/ 868500 h 1203824"/>
                <a:gd name="connsiteX71" fmla="*/ 1355116 w 12192000"/>
                <a:gd name="connsiteY71" fmla="*/ 849214 h 1203824"/>
                <a:gd name="connsiteX72" fmla="*/ 1223713 w 12192000"/>
                <a:gd name="connsiteY72" fmla="*/ 821702 h 1203824"/>
                <a:gd name="connsiteX73" fmla="*/ 1094193 w 12192000"/>
                <a:gd name="connsiteY73" fmla="*/ 804872 h 1203824"/>
                <a:gd name="connsiteX74" fmla="*/ 1001115 w 12192000"/>
                <a:gd name="connsiteY74" fmla="*/ 783030 h 1203824"/>
                <a:gd name="connsiteX75" fmla="*/ 879548 w 12192000"/>
                <a:gd name="connsiteY75" fmla="*/ 747884 h 1203824"/>
                <a:gd name="connsiteX76" fmla="*/ 711163 w 12192000"/>
                <a:gd name="connsiteY76" fmla="*/ 719039 h 1203824"/>
                <a:gd name="connsiteX77" fmla="*/ 557941 w 12192000"/>
                <a:gd name="connsiteY77" fmla="*/ 707101 h 1203824"/>
                <a:gd name="connsiteX78" fmla="*/ 480347 w 12192000"/>
                <a:gd name="connsiteY78" fmla="*/ 668702 h 1203824"/>
                <a:gd name="connsiteX79" fmla="*/ 296224 w 12192000"/>
                <a:gd name="connsiteY79" fmla="*/ 603583 h 1203824"/>
                <a:gd name="connsiteX80" fmla="*/ 72689 w 12192000"/>
                <a:gd name="connsiteY80" fmla="*/ 560892 h 1203824"/>
                <a:gd name="connsiteX81" fmla="*/ 0 w 12192000"/>
                <a:gd name="connsiteY81" fmla="*/ 543486 h 1203824"/>
                <a:gd name="connsiteX82" fmla="*/ 0 w 12192000"/>
                <a:gd name="connsiteY82" fmla="*/ 384357 h 1203824"/>
                <a:gd name="connsiteX83" fmla="*/ 51784 w 12192000"/>
                <a:gd name="connsiteY83" fmla="*/ 393937 h 1203824"/>
                <a:gd name="connsiteX84" fmla="*/ 205561 w 12192000"/>
                <a:gd name="connsiteY84" fmla="*/ 414859 h 1203824"/>
                <a:gd name="connsiteX85" fmla="*/ 354391 w 12192000"/>
                <a:gd name="connsiteY85" fmla="*/ 426667 h 1203824"/>
                <a:gd name="connsiteX86" fmla="*/ 448281 w 12192000"/>
                <a:gd name="connsiteY86" fmla="*/ 436308 h 1203824"/>
                <a:gd name="connsiteX87" fmla="*/ 611518 w 12192000"/>
                <a:gd name="connsiteY87" fmla="*/ 434166 h 1203824"/>
                <a:gd name="connsiteX88" fmla="*/ 746076 w 12192000"/>
                <a:gd name="connsiteY88" fmla="*/ 422520 h 1203824"/>
                <a:gd name="connsiteX89" fmla="*/ 902724 w 12192000"/>
                <a:gd name="connsiteY89" fmla="*/ 409989 h 1203824"/>
                <a:gd name="connsiteX90" fmla="*/ 1113854 w 12192000"/>
                <a:gd name="connsiteY90" fmla="*/ 414230 h 1203824"/>
                <a:gd name="connsiteX91" fmla="*/ 1333449 w 12192000"/>
                <a:gd name="connsiteY91" fmla="*/ 459938 h 1203824"/>
                <a:gd name="connsiteX92" fmla="*/ 1408608 w 12192000"/>
                <a:gd name="connsiteY92" fmla="*/ 458278 h 1203824"/>
                <a:gd name="connsiteX93" fmla="*/ 1630191 w 12192000"/>
                <a:gd name="connsiteY93" fmla="*/ 403061 h 1203824"/>
                <a:gd name="connsiteX94" fmla="*/ 1956289 w 12192000"/>
                <a:gd name="connsiteY94" fmla="*/ 332366 h 1203824"/>
                <a:gd name="connsiteX95" fmla="*/ 2042814 w 12192000"/>
                <a:gd name="connsiteY95" fmla="*/ 344002 h 1203824"/>
                <a:gd name="connsiteX96" fmla="*/ 2183420 w 12192000"/>
                <a:gd name="connsiteY96" fmla="*/ 369635 h 1203824"/>
                <a:gd name="connsiteX97" fmla="*/ 2269566 w 12192000"/>
                <a:gd name="connsiteY97" fmla="*/ 439859 h 1203824"/>
                <a:gd name="connsiteX98" fmla="*/ 2331129 w 12192000"/>
                <a:gd name="connsiteY98" fmla="*/ 524163 h 1203824"/>
                <a:gd name="connsiteX99" fmla="*/ 2385112 w 12192000"/>
                <a:gd name="connsiteY99" fmla="*/ 555357 h 1203824"/>
                <a:gd name="connsiteX100" fmla="*/ 2444033 w 12192000"/>
                <a:gd name="connsiteY100" fmla="*/ 572629 h 1203824"/>
                <a:gd name="connsiteX101" fmla="*/ 2525979 w 12192000"/>
                <a:gd name="connsiteY101" fmla="*/ 603233 h 1203824"/>
                <a:gd name="connsiteX102" fmla="*/ 2603911 w 12192000"/>
                <a:gd name="connsiteY102" fmla="*/ 684825 h 1203824"/>
                <a:gd name="connsiteX103" fmla="*/ 2678828 w 12192000"/>
                <a:gd name="connsiteY103" fmla="*/ 706990 h 1203824"/>
                <a:gd name="connsiteX104" fmla="*/ 2738094 w 12192000"/>
                <a:gd name="connsiteY104" fmla="*/ 711376 h 1203824"/>
                <a:gd name="connsiteX105" fmla="*/ 2983806 w 12192000"/>
                <a:gd name="connsiteY105" fmla="*/ 728243 h 1203824"/>
                <a:gd name="connsiteX106" fmla="*/ 3013997 w 12192000"/>
                <a:gd name="connsiteY106" fmla="*/ 725446 h 1203824"/>
                <a:gd name="connsiteX107" fmla="*/ 3364419 w 12192000"/>
                <a:gd name="connsiteY107" fmla="*/ 720577 h 1203824"/>
                <a:gd name="connsiteX108" fmla="*/ 3460521 w 12192000"/>
                <a:gd name="connsiteY108" fmla="*/ 717628 h 1203824"/>
                <a:gd name="connsiteX109" fmla="*/ 3710982 w 12192000"/>
                <a:gd name="connsiteY109" fmla="*/ 714182 h 1203824"/>
                <a:gd name="connsiteX110" fmla="*/ 3850961 w 12192000"/>
                <a:gd name="connsiteY110" fmla="*/ 778802 h 1203824"/>
                <a:gd name="connsiteX111" fmla="*/ 3946286 w 12192000"/>
                <a:gd name="connsiteY111" fmla="*/ 816372 h 1203824"/>
                <a:gd name="connsiteX112" fmla="*/ 4065132 w 12192000"/>
                <a:gd name="connsiteY112" fmla="*/ 832459 h 1203824"/>
                <a:gd name="connsiteX113" fmla="*/ 4132173 w 12192000"/>
                <a:gd name="connsiteY113" fmla="*/ 835167 h 1203824"/>
                <a:gd name="connsiteX114" fmla="*/ 4305858 w 12192000"/>
                <a:gd name="connsiteY114" fmla="*/ 804156 h 1203824"/>
                <a:gd name="connsiteX115" fmla="*/ 4382131 w 12192000"/>
                <a:gd name="connsiteY115" fmla="*/ 769481 h 1203824"/>
                <a:gd name="connsiteX116" fmla="*/ 4453289 w 12192000"/>
                <a:gd name="connsiteY116" fmla="*/ 752531 h 1203824"/>
                <a:gd name="connsiteX117" fmla="*/ 4657971 w 12192000"/>
                <a:gd name="connsiteY117" fmla="*/ 795835 h 1203824"/>
                <a:gd name="connsiteX118" fmla="*/ 4682399 w 12192000"/>
                <a:gd name="connsiteY118" fmla="*/ 813876 h 1203824"/>
                <a:gd name="connsiteX119" fmla="*/ 4771814 w 12192000"/>
                <a:gd name="connsiteY119" fmla="*/ 907046 h 1203824"/>
                <a:gd name="connsiteX120" fmla="*/ 4827520 w 12192000"/>
                <a:gd name="connsiteY120" fmla="*/ 929876 h 1203824"/>
                <a:gd name="connsiteX121" fmla="*/ 4849942 w 12192000"/>
                <a:gd name="connsiteY121" fmla="*/ 933851 h 1203824"/>
                <a:gd name="connsiteX122" fmla="*/ 5009626 w 12192000"/>
                <a:gd name="connsiteY122" fmla="*/ 957896 h 1203824"/>
                <a:gd name="connsiteX123" fmla="*/ 5158711 w 12192000"/>
                <a:gd name="connsiteY123" fmla="*/ 963814 h 1203824"/>
                <a:gd name="connsiteX124" fmla="*/ 5376427 w 12192000"/>
                <a:gd name="connsiteY124" fmla="*/ 963151 h 1203824"/>
                <a:gd name="connsiteX125" fmla="*/ 5475787 w 12192000"/>
                <a:gd name="connsiteY125" fmla="*/ 980508 h 1203824"/>
                <a:gd name="connsiteX126" fmla="*/ 5653401 w 12192000"/>
                <a:gd name="connsiteY126" fmla="*/ 987268 h 1203824"/>
                <a:gd name="connsiteX127" fmla="*/ 5726340 w 12192000"/>
                <a:gd name="connsiteY127" fmla="*/ 985357 h 1203824"/>
                <a:gd name="connsiteX128" fmla="*/ 5790563 w 12192000"/>
                <a:gd name="connsiteY128" fmla="*/ 991300 h 1203824"/>
                <a:gd name="connsiteX129" fmla="*/ 5860260 w 12192000"/>
                <a:gd name="connsiteY129" fmla="*/ 1004958 h 1203824"/>
                <a:gd name="connsiteX130" fmla="*/ 6042101 w 12192000"/>
                <a:gd name="connsiteY130" fmla="*/ 1036226 h 1203824"/>
                <a:gd name="connsiteX131" fmla="*/ 6301998 w 12192000"/>
                <a:gd name="connsiteY131" fmla="*/ 989138 h 1203824"/>
                <a:gd name="connsiteX132" fmla="*/ 6452025 w 12192000"/>
                <a:gd name="connsiteY132" fmla="*/ 968489 h 1203824"/>
                <a:gd name="connsiteX133" fmla="*/ 6589205 w 12192000"/>
                <a:gd name="connsiteY133" fmla="*/ 939474 h 1203824"/>
                <a:gd name="connsiteX134" fmla="*/ 6631069 w 12192000"/>
                <a:gd name="connsiteY134" fmla="*/ 911222 h 1203824"/>
                <a:gd name="connsiteX135" fmla="*/ 6828274 w 12192000"/>
                <a:gd name="connsiteY135" fmla="*/ 942941 h 1203824"/>
                <a:gd name="connsiteX136" fmla="*/ 6900803 w 12192000"/>
                <a:gd name="connsiteY136" fmla="*/ 984140 h 1203824"/>
                <a:gd name="connsiteX137" fmla="*/ 7034668 w 12192000"/>
                <a:gd name="connsiteY137" fmla="*/ 1018665 h 1203824"/>
                <a:gd name="connsiteX138" fmla="*/ 7281067 w 12192000"/>
                <a:gd name="connsiteY138" fmla="*/ 966327 h 1203824"/>
                <a:gd name="connsiteX139" fmla="*/ 7412780 w 12192000"/>
                <a:gd name="connsiteY139" fmla="*/ 909206 h 1203824"/>
                <a:gd name="connsiteX140" fmla="*/ 7500327 w 12192000"/>
                <a:gd name="connsiteY140" fmla="*/ 894826 h 1203824"/>
                <a:gd name="connsiteX141" fmla="*/ 7662324 w 12192000"/>
                <a:gd name="connsiteY141" fmla="*/ 927415 h 1203824"/>
                <a:gd name="connsiteX142" fmla="*/ 7725334 w 12192000"/>
                <a:gd name="connsiteY142" fmla="*/ 924844 h 1203824"/>
                <a:gd name="connsiteX143" fmla="*/ 7833279 w 12192000"/>
                <a:gd name="connsiteY143" fmla="*/ 913031 h 1203824"/>
                <a:gd name="connsiteX144" fmla="*/ 7928605 w 12192000"/>
                <a:gd name="connsiteY144" fmla="*/ 881683 h 1203824"/>
                <a:gd name="connsiteX145" fmla="*/ 8146597 w 12192000"/>
                <a:gd name="connsiteY145" fmla="*/ 762968 h 1203824"/>
                <a:gd name="connsiteX146" fmla="*/ 8183577 w 12192000"/>
                <a:gd name="connsiteY146" fmla="*/ 749005 h 1203824"/>
                <a:gd name="connsiteX147" fmla="*/ 8250224 w 12192000"/>
                <a:gd name="connsiteY147" fmla="*/ 733642 h 1203824"/>
                <a:gd name="connsiteX148" fmla="*/ 8505929 w 12192000"/>
                <a:gd name="connsiteY148" fmla="*/ 626542 h 1203824"/>
                <a:gd name="connsiteX149" fmla="*/ 8564194 w 12192000"/>
                <a:gd name="connsiteY149" fmla="*/ 618796 h 1203824"/>
                <a:gd name="connsiteX150" fmla="*/ 8660705 w 12192000"/>
                <a:gd name="connsiteY150" fmla="*/ 611069 h 1203824"/>
                <a:gd name="connsiteX151" fmla="*/ 8762255 w 12192000"/>
                <a:gd name="connsiteY151" fmla="*/ 585060 h 1203824"/>
                <a:gd name="connsiteX152" fmla="*/ 8836439 w 12192000"/>
                <a:gd name="connsiteY152" fmla="*/ 566358 h 1203824"/>
                <a:gd name="connsiteX153" fmla="*/ 9050728 w 12192000"/>
                <a:gd name="connsiteY153" fmla="*/ 559575 h 1203824"/>
                <a:gd name="connsiteX154" fmla="*/ 9229627 w 12192000"/>
                <a:gd name="connsiteY154" fmla="*/ 557464 h 1203824"/>
                <a:gd name="connsiteX155" fmla="*/ 9253451 w 12192000"/>
                <a:gd name="connsiteY155" fmla="*/ 550855 h 1203824"/>
                <a:gd name="connsiteX156" fmla="*/ 9484214 w 12192000"/>
                <a:gd name="connsiteY156" fmla="*/ 498671 h 1203824"/>
                <a:gd name="connsiteX157" fmla="*/ 9582633 w 12192000"/>
                <a:gd name="connsiteY157" fmla="*/ 458384 h 1203824"/>
                <a:gd name="connsiteX158" fmla="*/ 9719670 w 12192000"/>
                <a:gd name="connsiteY158" fmla="*/ 415607 h 1203824"/>
                <a:gd name="connsiteX159" fmla="*/ 9871784 w 12192000"/>
                <a:gd name="connsiteY159" fmla="*/ 366147 h 1203824"/>
                <a:gd name="connsiteX160" fmla="*/ 9984494 w 12192000"/>
                <a:gd name="connsiteY160" fmla="*/ 336660 h 1203824"/>
                <a:gd name="connsiteX161" fmla="*/ 10154708 w 12192000"/>
                <a:gd name="connsiteY161" fmla="*/ 322193 h 1203824"/>
                <a:gd name="connsiteX162" fmla="*/ 10190446 w 12192000"/>
                <a:gd name="connsiteY162" fmla="*/ 325025 h 1203824"/>
                <a:gd name="connsiteX163" fmla="*/ 10530736 w 12192000"/>
                <a:gd name="connsiteY163" fmla="*/ 335953 h 1203824"/>
                <a:gd name="connsiteX164" fmla="*/ 10752157 w 12192000"/>
                <a:gd name="connsiteY164" fmla="*/ 305117 h 1203824"/>
                <a:gd name="connsiteX165" fmla="*/ 10824452 w 12192000"/>
                <a:gd name="connsiteY165" fmla="*/ 285927 h 1203824"/>
                <a:gd name="connsiteX166" fmla="*/ 10953152 w 12192000"/>
                <a:gd name="connsiteY166" fmla="*/ 228102 h 1203824"/>
                <a:gd name="connsiteX167" fmla="*/ 11011614 w 12192000"/>
                <a:gd name="connsiteY167" fmla="*/ 214096 h 1203824"/>
                <a:gd name="connsiteX168" fmla="*/ 11116031 w 12192000"/>
                <a:gd name="connsiteY168" fmla="*/ 195421 h 1203824"/>
                <a:gd name="connsiteX169" fmla="*/ 11344303 w 12192000"/>
                <a:gd name="connsiteY169" fmla="*/ 166629 h 1203824"/>
                <a:gd name="connsiteX170" fmla="*/ 11639050 w 12192000"/>
                <a:gd name="connsiteY170" fmla="*/ 108526 h 1203824"/>
                <a:gd name="connsiteX171" fmla="*/ 11757532 w 12192000"/>
                <a:gd name="connsiteY171" fmla="*/ 96530 h 1203824"/>
                <a:gd name="connsiteX172" fmla="*/ 11885799 w 12192000"/>
                <a:gd name="connsiteY172" fmla="*/ 86728 h 1203824"/>
                <a:gd name="connsiteX173" fmla="*/ 11922874 w 12192000"/>
                <a:gd name="connsiteY173" fmla="*/ 81060 h 1203824"/>
                <a:gd name="connsiteX174" fmla="*/ 12115331 w 12192000"/>
                <a:gd name="connsiteY174" fmla="*/ 33587 h 1203824"/>
                <a:gd name="connsiteX175" fmla="*/ 12158080 w 12192000"/>
                <a:gd name="connsiteY175" fmla="*/ 14081 h 1203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</a:cxnLst>
              <a:rect l="l" t="t" r="r" b="b"/>
              <a:pathLst>
                <a:path w="12192000" h="1203824">
                  <a:moveTo>
                    <a:pt x="12192000" y="0"/>
                  </a:moveTo>
                  <a:lnTo>
                    <a:pt x="12192000" y="463429"/>
                  </a:lnTo>
                  <a:lnTo>
                    <a:pt x="12190876" y="463512"/>
                  </a:lnTo>
                  <a:cubicBezTo>
                    <a:pt x="12153133" y="467010"/>
                    <a:pt x="12115042" y="473200"/>
                    <a:pt x="12077245" y="476327"/>
                  </a:cubicBezTo>
                  <a:cubicBezTo>
                    <a:pt x="12046307" y="479040"/>
                    <a:pt x="12015359" y="479114"/>
                    <a:pt x="11984517" y="479927"/>
                  </a:cubicBezTo>
                  <a:cubicBezTo>
                    <a:pt x="11973265" y="480210"/>
                    <a:pt x="11961485" y="476792"/>
                    <a:pt x="11951600" y="478957"/>
                  </a:cubicBezTo>
                  <a:cubicBezTo>
                    <a:pt x="11853497" y="501074"/>
                    <a:pt x="11777036" y="475730"/>
                    <a:pt x="11690904" y="471970"/>
                  </a:cubicBezTo>
                  <a:cubicBezTo>
                    <a:pt x="11600358" y="467893"/>
                    <a:pt x="11511400" y="454530"/>
                    <a:pt x="11413965" y="476172"/>
                  </a:cubicBezTo>
                  <a:cubicBezTo>
                    <a:pt x="11355010" y="489304"/>
                    <a:pt x="11299073" y="508237"/>
                    <a:pt x="11240739" y="523169"/>
                  </a:cubicBezTo>
                  <a:cubicBezTo>
                    <a:pt x="11219994" y="528395"/>
                    <a:pt x="11196384" y="531385"/>
                    <a:pt x="11175005" y="532169"/>
                  </a:cubicBezTo>
                  <a:cubicBezTo>
                    <a:pt x="11071819" y="536506"/>
                    <a:pt x="10971303" y="549336"/>
                    <a:pt x="10873726" y="580253"/>
                  </a:cubicBezTo>
                  <a:cubicBezTo>
                    <a:pt x="10856992" y="585473"/>
                    <a:pt x="10839156" y="590660"/>
                    <a:pt x="10821306" y="593207"/>
                  </a:cubicBezTo>
                  <a:cubicBezTo>
                    <a:pt x="10723500" y="607162"/>
                    <a:pt x="10626924" y="616976"/>
                    <a:pt x="10530811" y="612184"/>
                  </a:cubicBezTo>
                  <a:cubicBezTo>
                    <a:pt x="10498527" y="610559"/>
                    <a:pt x="10460885" y="619895"/>
                    <a:pt x="10426049" y="623354"/>
                  </a:cubicBezTo>
                  <a:cubicBezTo>
                    <a:pt x="10393740" y="626644"/>
                    <a:pt x="10360820" y="630774"/>
                    <a:pt x="10329156" y="630948"/>
                  </a:cubicBezTo>
                  <a:cubicBezTo>
                    <a:pt x="10282924" y="631125"/>
                    <a:pt x="10240698" y="636395"/>
                    <a:pt x="10194727" y="648617"/>
                  </a:cubicBezTo>
                  <a:cubicBezTo>
                    <a:pt x="10150847" y="660165"/>
                    <a:pt x="10102287" y="664450"/>
                    <a:pt x="10055906" y="671256"/>
                  </a:cubicBezTo>
                  <a:cubicBezTo>
                    <a:pt x="10004174" y="678826"/>
                    <a:pt x="9952442" y="686395"/>
                    <a:pt x="9900551" y="692855"/>
                  </a:cubicBezTo>
                  <a:cubicBezTo>
                    <a:pt x="9879793" y="695439"/>
                    <a:pt x="9855180" y="691398"/>
                    <a:pt x="9838464" y="696804"/>
                  </a:cubicBezTo>
                  <a:cubicBezTo>
                    <a:pt x="9784563" y="714690"/>
                    <a:pt x="9727517" y="710557"/>
                    <a:pt x="9672957" y="723816"/>
                  </a:cubicBezTo>
                  <a:cubicBezTo>
                    <a:pt x="9646220" y="730464"/>
                    <a:pt x="9614440" y="727257"/>
                    <a:pt x="9585066" y="730692"/>
                  </a:cubicBezTo>
                  <a:cubicBezTo>
                    <a:pt x="9537047" y="736221"/>
                    <a:pt x="9489294" y="743601"/>
                    <a:pt x="9441407" y="750055"/>
                  </a:cubicBezTo>
                  <a:cubicBezTo>
                    <a:pt x="9425674" y="752111"/>
                    <a:pt x="9410218" y="753561"/>
                    <a:pt x="9394459" y="755431"/>
                  </a:cubicBezTo>
                  <a:cubicBezTo>
                    <a:pt x="9380484" y="757048"/>
                    <a:pt x="9365611" y="757472"/>
                    <a:pt x="9352590" y="760650"/>
                  </a:cubicBezTo>
                  <a:cubicBezTo>
                    <a:pt x="9305415" y="772102"/>
                    <a:pt x="9259379" y="786411"/>
                    <a:pt x="9211614" y="796248"/>
                  </a:cubicBezTo>
                  <a:cubicBezTo>
                    <a:pt x="9170220" y="804796"/>
                    <a:pt x="9126523" y="807444"/>
                    <a:pt x="9084667" y="815303"/>
                  </a:cubicBezTo>
                  <a:cubicBezTo>
                    <a:pt x="9010868" y="829042"/>
                    <a:pt x="8937412" y="845188"/>
                    <a:pt x="8863666" y="859298"/>
                  </a:cubicBezTo>
                  <a:cubicBezTo>
                    <a:pt x="8847706" y="862330"/>
                    <a:pt x="8830271" y="860096"/>
                    <a:pt x="8813796" y="862070"/>
                  </a:cubicBezTo>
                  <a:cubicBezTo>
                    <a:pt x="8762262" y="868479"/>
                    <a:pt x="8710833" y="875626"/>
                    <a:pt x="8659351" y="882406"/>
                  </a:cubicBezTo>
                  <a:cubicBezTo>
                    <a:pt x="8630055" y="886396"/>
                    <a:pt x="8600505" y="891179"/>
                    <a:pt x="8571352" y="893639"/>
                  </a:cubicBezTo>
                  <a:cubicBezTo>
                    <a:pt x="8532843" y="896868"/>
                    <a:pt x="8497743" y="898476"/>
                    <a:pt x="8464106" y="918004"/>
                  </a:cubicBezTo>
                  <a:cubicBezTo>
                    <a:pt x="8412327" y="948238"/>
                    <a:pt x="8341122" y="949523"/>
                    <a:pt x="8278324" y="963769"/>
                  </a:cubicBezTo>
                  <a:cubicBezTo>
                    <a:pt x="8262086" y="967408"/>
                    <a:pt x="8245335" y="969987"/>
                    <a:pt x="8229128" y="973810"/>
                  </a:cubicBezTo>
                  <a:cubicBezTo>
                    <a:pt x="8199180" y="980915"/>
                    <a:pt x="8169646" y="988338"/>
                    <a:pt x="8139751" y="995815"/>
                  </a:cubicBezTo>
                  <a:cubicBezTo>
                    <a:pt x="8134478" y="997132"/>
                    <a:pt x="8128438" y="998185"/>
                    <a:pt x="8123571" y="999822"/>
                  </a:cubicBezTo>
                  <a:cubicBezTo>
                    <a:pt x="8078628" y="1014164"/>
                    <a:pt x="8034565" y="1029514"/>
                    <a:pt x="7988699" y="1042479"/>
                  </a:cubicBezTo>
                  <a:cubicBezTo>
                    <a:pt x="7966302" y="1048884"/>
                    <a:pt x="7941011" y="1052871"/>
                    <a:pt x="7917214" y="1054565"/>
                  </a:cubicBezTo>
                  <a:cubicBezTo>
                    <a:pt x="7847636" y="1059584"/>
                    <a:pt x="7779165" y="1067276"/>
                    <a:pt x="7710915" y="1084190"/>
                  </a:cubicBezTo>
                  <a:cubicBezTo>
                    <a:pt x="7683826" y="1090885"/>
                    <a:pt x="7652466" y="1090640"/>
                    <a:pt x="7622959" y="1093150"/>
                  </a:cubicBezTo>
                  <a:cubicBezTo>
                    <a:pt x="7552361" y="1098691"/>
                    <a:pt x="7481710" y="1103861"/>
                    <a:pt x="7410782" y="1109640"/>
                  </a:cubicBezTo>
                  <a:cubicBezTo>
                    <a:pt x="7366505" y="1113312"/>
                    <a:pt x="7322030" y="1118147"/>
                    <a:pt x="7277754" y="1121822"/>
                  </a:cubicBezTo>
                  <a:cubicBezTo>
                    <a:pt x="7226619" y="1125906"/>
                    <a:pt x="7175601" y="1128277"/>
                    <a:pt x="7124540" y="1132918"/>
                  </a:cubicBezTo>
                  <a:cubicBezTo>
                    <a:pt x="7066293" y="1138207"/>
                    <a:pt x="7008028" y="1145955"/>
                    <a:pt x="6949752" y="1151058"/>
                  </a:cubicBezTo>
                  <a:cubicBezTo>
                    <a:pt x="6843217" y="1160027"/>
                    <a:pt x="6736882" y="1167834"/>
                    <a:pt x="6630249" y="1176063"/>
                  </a:cubicBezTo>
                  <a:cubicBezTo>
                    <a:pt x="6526849" y="1184018"/>
                    <a:pt x="6423556" y="1192713"/>
                    <a:pt x="6320634" y="1198901"/>
                  </a:cubicBezTo>
                  <a:cubicBezTo>
                    <a:pt x="6277297" y="1201496"/>
                    <a:pt x="6235232" y="1197679"/>
                    <a:pt x="6192343" y="1198323"/>
                  </a:cubicBezTo>
                  <a:cubicBezTo>
                    <a:pt x="6117131" y="1199612"/>
                    <a:pt x="6041418" y="1202485"/>
                    <a:pt x="5966562" y="1203723"/>
                  </a:cubicBezTo>
                  <a:cubicBezTo>
                    <a:pt x="5933144" y="1204338"/>
                    <a:pt x="5900754" y="1201974"/>
                    <a:pt x="5867227" y="1201847"/>
                  </a:cubicBezTo>
                  <a:cubicBezTo>
                    <a:pt x="5788180" y="1201796"/>
                    <a:pt x="5708354" y="1203933"/>
                    <a:pt x="5630172" y="1202248"/>
                  </a:cubicBezTo>
                  <a:cubicBezTo>
                    <a:pt x="5535908" y="1200213"/>
                    <a:pt x="5442984" y="1194779"/>
                    <a:pt x="5348949" y="1191768"/>
                  </a:cubicBezTo>
                  <a:cubicBezTo>
                    <a:pt x="5313810" y="1190551"/>
                    <a:pt x="5277251" y="1192179"/>
                    <a:pt x="5241228" y="1192408"/>
                  </a:cubicBezTo>
                  <a:cubicBezTo>
                    <a:pt x="5151316" y="1192775"/>
                    <a:pt x="5061657" y="1192349"/>
                    <a:pt x="4971133" y="1193559"/>
                  </a:cubicBezTo>
                  <a:cubicBezTo>
                    <a:pt x="4937685" y="1193988"/>
                    <a:pt x="4903114" y="1199299"/>
                    <a:pt x="4869416" y="1200519"/>
                  </a:cubicBezTo>
                  <a:cubicBezTo>
                    <a:pt x="4830283" y="1201947"/>
                    <a:pt x="4791348" y="1202215"/>
                    <a:pt x="4753274" y="1200850"/>
                  </a:cubicBezTo>
                  <a:cubicBezTo>
                    <a:pt x="4705682" y="1199144"/>
                    <a:pt x="4659172" y="1194829"/>
                    <a:pt x="4611883" y="1192701"/>
                  </a:cubicBezTo>
                  <a:cubicBezTo>
                    <a:pt x="4533819" y="1189298"/>
                    <a:pt x="4455420" y="1186135"/>
                    <a:pt x="4376825" y="1184131"/>
                  </a:cubicBezTo>
                  <a:cubicBezTo>
                    <a:pt x="4347226" y="1183446"/>
                    <a:pt x="4315374" y="1187423"/>
                    <a:pt x="4285471" y="1187158"/>
                  </a:cubicBezTo>
                  <a:cubicBezTo>
                    <a:pt x="4145774" y="1185753"/>
                    <a:pt x="4006046" y="1184162"/>
                    <a:pt x="3866543" y="1181596"/>
                  </a:cubicBezTo>
                  <a:cubicBezTo>
                    <a:pt x="3794230" y="1180207"/>
                    <a:pt x="3723633" y="1175551"/>
                    <a:pt x="3651342" y="1174348"/>
                  </a:cubicBezTo>
                  <a:cubicBezTo>
                    <a:pt x="3607885" y="1173562"/>
                    <a:pt x="3561907" y="1178044"/>
                    <a:pt x="3518453" y="1177258"/>
                  </a:cubicBezTo>
                  <a:cubicBezTo>
                    <a:pt x="3478287" y="1176568"/>
                    <a:pt x="3440399" y="1171400"/>
                    <a:pt x="3400818" y="1169685"/>
                  </a:cubicBezTo>
                  <a:cubicBezTo>
                    <a:pt x="3279824" y="1164099"/>
                    <a:pt x="3157310" y="1160621"/>
                    <a:pt x="3037154" y="1153217"/>
                  </a:cubicBezTo>
                  <a:cubicBezTo>
                    <a:pt x="2978373" y="1149708"/>
                    <a:pt x="2922429" y="1140508"/>
                    <a:pt x="2866260" y="1132283"/>
                  </a:cubicBezTo>
                  <a:cubicBezTo>
                    <a:pt x="2771049" y="1118489"/>
                    <a:pt x="2677107" y="1103380"/>
                    <a:pt x="2582173" y="1088979"/>
                  </a:cubicBezTo>
                  <a:cubicBezTo>
                    <a:pt x="2511090" y="1078352"/>
                    <a:pt x="2447356" y="1063086"/>
                    <a:pt x="2395406" y="1035945"/>
                  </a:cubicBezTo>
                  <a:cubicBezTo>
                    <a:pt x="2371411" y="1023508"/>
                    <a:pt x="2331675" y="1015582"/>
                    <a:pt x="2294751" y="1014618"/>
                  </a:cubicBezTo>
                  <a:cubicBezTo>
                    <a:pt x="2228580" y="1012920"/>
                    <a:pt x="2177384" y="998698"/>
                    <a:pt x="2122944" y="984751"/>
                  </a:cubicBezTo>
                  <a:cubicBezTo>
                    <a:pt x="2054121" y="967003"/>
                    <a:pt x="1981585" y="951294"/>
                    <a:pt x="1905504" y="941380"/>
                  </a:cubicBezTo>
                  <a:cubicBezTo>
                    <a:pt x="1830544" y="931682"/>
                    <a:pt x="1747929" y="932141"/>
                    <a:pt x="1671045" y="924228"/>
                  </a:cubicBezTo>
                  <a:cubicBezTo>
                    <a:pt x="1625936" y="919523"/>
                    <a:pt x="1585613" y="907528"/>
                    <a:pt x="1543856" y="898190"/>
                  </a:cubicBezTo>
                  <a:cubicBezTo>
                    <a:pt x="1502093" y="888855"/>
                    <a:pt x="1460606" y="878913"/>
                    <a:pt x="1419784" y="868500"/>
                  </a:cubicBezTo>
                  <a:cubicBezTo>
                    <a:pt x="1397486" y="862806"/>
                    <a:pt x="1378078" y="854435"/>
                    <a:pt x="1355116" y="849214"/>
                  </a:cubicBezTo>
                  <a:cubicBezTo>
                    <a:pt x="1311848" y="839527"/>
                    <a:pt x="1265353" y="832754"/>
                    <a:pt x="1223713" y="821702"/>
                  </a:cubicBezTo>
                  <a:cubicBezTo>
                    <a:pt x="1183577" y="811001"/>
                    <a:pt x="1138864" y="809072"/>
                    <a:pt x="1094193" y="804872"/>
                  </a:cubicBezTo>
                  <a:cubicBezTo>
                    <a:pt x="1060244" y="801784"/>
                    <a:pt x="1034230" y="787936"/>
                    <a:pt x="1001115" y="783030"/>
                  </a:cubicBezTo>
                  <a:cubicBezTo>
                    <a:pt x="953853" y="775990"/>
                    <a:pt x="916853" y="764276"/>
                    <a:pt x="879548" y="747884"/>
                  </a:cubicBezTo>
                  <a:cubicBezTo>
                    <a:pt x="837586" y="729513"/>
                    <a:pt x="770061" y="725929"/>
                    <a:pt x="711163" y="719039"/>
                  </a:cubicBezTo>
                  <a:cubicBezTo>
                    <a:pt x="661152" y="713146"/>
                    <a:pt x="604343" y="715774"/>
                    <a:pt x="557941" y="707101"/>
                  </a:cubicBezTo>
                  <a:cubicBezTo>
                    <a:pt x="525381" y="700984"/>
                    <a:pt x="499355" y="684493"/>
                    <a:pt x="480347" y="668702"/>
                  </a:cubicBezTo>
                  <a:cubicBezTo>
                    <a:pt x="437718" y="632865"/>
                    <a:pt x="370204" y="616630"/>
                    <a:pt x="296224" y="603583"/>
                  </a:cubicBezTo>
                  <a:cubicBezTo>
                    <a:pt x="220741" y="590184"/>
                    <a:pt x="148480" y="573869"/>
                    <a:pt x="72689" y="560892"/>
                  </a:cubicBezTo>
                  <a:lnTo>
                    <a:pt x="0" y="543486"/>
                  </a:lnTo>
                  <a:lnTo>
                    <a:pt x="0" y="384357"/>
                  </a:lnTo>
                  <a:lnTo>
                    <a:pt x="51784" y="393937"/>
                  </a:lnTo>
                  <a:cubicBezTo>
                    <a:pt x="104770" y="397707"/>
                    <a:pt x="153378" y="409086"/>
                    <a:pt x="205561" y="414859"/>
                  </a:cubicBezTo>
                  <a:cubicBezTo>
                    <a:pt x="254062" y="420400"/>
                    <a:pt x="305001" y="422574"/>
                    <a:pt x="354391" y="426667"/>
                  </a:cubicBezTo>
                  <a:cubicBezTo>
                    <a:pt x="386450" y="429269"/>
                    <a:pt x="420771" y="429847"/>
                    <a:pt x="448281" y="436308"/>
                  </a:cubicBezTo>
                  <a:cubicBezTo>
                    <a:pt x="499904" y="448391"/>
                    <a:pt x="551004" y="446576"/>
                    <a:pt x="611518" y="434166"/>
                  </a:cubicBezTo>
                  <a:cubicBezTo>
                    <a:pt x="654695" y="425361"/>
                    <a:pt x="702395" y="422710"/>
                    <a:pt x="746076" y="422520"/>
                  </a:cubicBezTo>
                  <a:cubicBezTo>
                    <a:pt x="798481" y="422218"/>
                    <a:pt x="848400" y="419817"/>
                    <a:pt x="902724" y="409989"/>
                  </a:cubicBezTo>
                  <a:cubicBezTo>
                    <a:pt x="977291" y="396518"/>
                    <a:pt x="1048428" y="397321"/>
                    <a:pt x="1113854" y="414230"/>
                  </a:cubicBezTo>
                  <a:cubicBezTo>
                    <a:pt x="1184155" y="432145"/>
                    <a:pt x="1258677" y="446437"/>
                    <a:pt x="1333449" y="459938"/>
                  </a:cubicBezTo>
                  <a:cubicBezTo>
                    <a:pt x="1354772" y="463883"/>
                    <a:pt x="1385284" y="463304"/>
                    <a:pt x="1408608" y="458278"/>
                  </a:cubicBezTo>
                  <a:cubicBezTo>
                    <a:pt x="1483492" y="441930"/>
                    <a:pt x="1561495" y="427025"/>
                    <a:pt x="1630191" y="403061"/>
                  </a:cubicBezTo>
                  <a:cubicBezTo>
                    <a:pt x="1735315" y="366348"/>
                    <a:pt x="1840887" y="337881"/>
                    <a:pt x="1956289" y="332366"/>
                  </a:cubicBezTo>
                  <a:cubicBezTo>
                    <a:pt x="1986669" y="330865"/>
                    <a:pt x="2019100" y="336056"/>
                    <a:pt x="2042814" y="344002"/>
                  </a:cubicBezTo>
                  <a:cubicBezTo>
                    <a:pt x="2085261" y="358150"/>
                    <a:pt x="2126350" y="370413"/>
                    <a:pt x="2183420" y="369635"/>
                  </a:cubicBezTo>
                  <a:cubicBezTo>
                    <a:pt x="2235035" y="368879"/>
                    <a:pt x="2279659" y="405942"/>
                    <a:pt x="2269566" y="439859"/>
                  </a:cubicBezTo>
                  <a:cubicBezTo>
                    <a:pt x="2258267" y="478101"/>
                    <a:pt x="2277762" y="504964"/>
                    <a:pt x="2331129" y="524163"/>
                  </a:cubicBezTo>
                  <a:cubicBezTo>
                    <a:pt x="2352980" y="531807"/>
                    <a:pt x="2364861" y="546162"/>
                    <a:pt x="2385112" y="555357"/>
                  </a:cubicBezTo>
                  <a:cubicBezTo>
                    <a:pt x="2401860" y="562976"/>
                    <a:pt x="2421927" y="570875"/>
                    <a:pt x="2444033" y="572629"/>
                  </a:cubicBezTo>
                  <a:cubicBezTo>
                    <a:pt x="2483469" y="575878"/>
                    <a:pt x="2509763" y="584022"/>
                    <a:pt x="2525979" y="603233"/>
                  </a:cubicBezTo>
                  <a:cubicBezTo>
                    <a:pt x="2549282" y="631254"/>
                    <a:pt x="2578520" y="657481"/>
                    <a:pt x="2603911" y="684825"/>
                  </a:cubicBezTo>
                  <a:cubicBezTo>
                    <a:pt x="2618910" y="700624"/>
                    <a:pt x="2643515" y="707120"/>
                    <a:pt x="2678828" y="706990"/>
                  </a:cubicBezTo>
                  <a:cubicBezTo>
                    <a:pt x="2699243" y="707100"/>
                    <a:pt x="2725615" y="705603"/>
                    <a:pt x="2738094" y="711376"/>
                  </a:cubicBezTo>
                  <a:cubicBezTo>
                    <a:pt x="2805960" y="742855"/>
                    <a:pt x="2895980" y="733032"/>
                    <a:pt x="2983806" y="728243"/>
                  </a:cubicBezTo>
                  <a:cubicBezTo>
                    <a:pt x="2993929" y="727744"/>
                    <a:pt x="3004007" y="726871"/>
                    <a:pt x="3013997" y="725446"/>
                  </a:cubicBezTo>
                  <a:cubicBezTo>
                    <a:pt x="3136002" y="707474"/>
                    <a:pt x="3250133" y="713470"/>
                    <a:pt x="3364419" y="720577"/>
                  </a:cubicBezTo>
                  <a:cubicBezTo>
                    <a:pt x="3394563" y="722507"/>
                    <a:pt x="3428050" y="719807"/>
                    <a:pt x="3460521" y="717628"/>
                  </a:cubicBezTo>
                  <a:cubicBezTo>
                    <a:pt x="3545330" y="712137"/>
                    <a:pt x="3633314" y="698262"/>
                    <a:pt x="3710982" y="714182"/>
                  </a:cubicBezTo>
                  <a:cubicBezTo>
                    <a:pt x="3772122" y="726607"/>
                    <a:pt x="3825029" y="745116"/>
                    <a:pt x="3850961" y="778802"/>
                  </a:cubicBezTo>
                  <a:cubicBezTo>
                    <a:pt x="3868395" y="801427"/>
                    <a:pt x="3898481" y="813185"/>
                    <a:pt x="3946286" y="816372"/>
                  </a:cubicBezTo>
                  <a:cubicBezTo>
                    <a:pt x="3987480" y="819179"/>
                    <a:pt x="4025130" y="827781"/>
                    <a:pt x="4065132" y="832459"/>
                  </a:cubicBezTo>
                  <a:cubicBezTo>
                    <a:pt x="4086246" y="834922"/>
                    <a:pt x="4110400" y="838274"/>
                    <a:pt x="4132173" y="835167"/>
                  </a:cubicBezTo>
                  <a:cubicBezTo>
                    <a:pt x="4190358" y="826865"/>
                    <a:pt x="4249453" y="817300"/>
                    <a:pt x="4305858" y="804156"/>
                  </a:cubicBezTo>
                  <a:cubicBezTo>
                    <a:pt x="4334041" y="797490"/>
                    <a:pt x="4360739" y="782919"/>
                    <a:pt x="4382131" y="769481"/>
                  </a:cubicBezTo>
                  <a:cubicBezTo>
                    <a:pt x="4404161" y="755388"/>
                    <a:pt x="4425552" y="747047"/>
                    <a:pt x="4453289" y="752531"/>
                  </a:cubicBezTo>
                  <a:cubicBezTo>
                    <a:pt x="4522267" y="766292"/>
                    <a:pt x="4590589" y="780524"/>
                    <a:pt x="4657971" y="795835"/>
                  </a:cubicBezTo>
                  <a:cubicBezTo>
                    <a:pt x="4669645" y="798513"/>
                    <a:pt x="4675987" y="807238"/>
                    <a:pt x="4682399" y="813876"/>
                  </a:cubicBezTo>
                  <a:cubicBezTo>
                    <a:pt x="4712325" y="844914"/>
                    <a:pt x="4739115" y="876968"/>
                    <a:pt x="4771814" y="907046"/>
                  </a:cubicBezTo>
                  <a:cubicBezTo>
                    <a:pt x="4783117" y="917329"/>
                    <a:pt x="4807945" y="922850"/>
                    <a:pt x="4827520" y="929876"/>
                  </a:cubicBezTo>
                  <a:cubicBezTo>
                    <a:pt x="4833681" y="932206"/>
                    <a:pt x="4845543" y="931081"/>
                    <a:pt x="4849942" y="933851"/>
                  </a:cubicBezTo>
                  <a:cubicBezTo>
                    <a:pt x="4888949" y="959631"/>
                    <a:pt x="4951287" y="954890"/>
                    <a:pt x="5009626" y="957896"/>
                  </a:cubicBezTo>
                  <a:cubicBezTo>
                    <a:pt x="5059523" y="960407"/>
                    <a:pt x="5111928" y="960104"/>
                    <a:pt x="5158711" y="963814"/>
                  </a:cubicBezTo>
                  <a:cubicBezTo>
                    <a:pt x="5231307" y="969696"/>
                    <a:pt x="5298173" y="973751"/>
                    <a:pt x="5376427" y="963151"/>
                  </a:cubicBezTo>
                  <a:cubicBezTo>
                    <a:pt x="5408579" y="958754"/>
                    <a:pt x="5448461" y="970245"/>
                    <a:pt x="5475787" y="980508"/>
                  </a:cubicBezTo>
                  <a:cubicBezTo>
                    <a:pt x="5528518" y="1000363"/>
                    <a:pt x="5584839" y="1001958"/>
                    <a:pt x="5653401" y="987268"/>
                  </a:cubicBezTo>
                  <a:cubicBezTo>
                    <a:pt x="5676008" y="982341"/>
                    <a:pt x="5702558" y="984595"/>
                    <a:pt x="5726340" y="985357"/>
                  </a:cubicBezTo>
                  <a:cubicBezTo>
                    <a:pt x="5748643" y="985952"/>
                    <a:pt x="5770110" y="988364"/>
                    <a:pt x="5790563" y="991300"/>
                  </a:cubicBezTo>
                  <a:cubicBezTo>
                    <a:pt x="5815128" y="994969"/>
                    <a:pt x="5845522" y="996110"/>
                    <a:pt x="5860260" y="1004958"/>
                  </a:cubicBezTo>
                  <a:cubicBezTo>
                    <a:pt x="5906803" y="1032493"/>
                    <a:pt x="5977069" y="1037385"/>
                    <a:pt x="6042101" y="1036226"/>
                  </a:cubicBezTo>
                  <a:cubicBezTo>
                    <a:pt x="6128232" y="1034888"/>
                    <a:pt x="6222269" y="1027704"/>
                    <a:pt x="6301998" y="989138"/>
                  </a:cubicBezTo>
                  <a:cubicBezTo>
                    <a:pt x="6349672" y="965909"/>
                    <a:pt x="6396952" y="955198"/>
                    <a:pt x="6452025" y="968489"/>
                  </a:cubicBezTo>
                  <a:cubicBezTo>
                    <a:pt x="6489401" y="977695"/>
                    <a:pt x="6558002" y="960731"/>
                    <a:pt x="6589205" y="939474"/>
                  </a:cubicBezTo>
                  <a:cubicBezTo>
                    <a:pt x="6600499" y="931821"/>
                    <a:pt x="6612148" y="924116"/>
                    <a:pt x="6631069" y="911222"/>
                  </a:cubicBezTo>
                  <a:cubicBezTo>
                    <a:pt x="6674305" y="951313"/>
                    <a:pt x="6752346" y="944332"/>
                    <a:pt x="6828274" y="942941"/>
                  </a:cubicBezTo>
                  <a:cubicBezTo>
                    <a:pt x="6874780" y="942157"/>
                    <a:pt x="6889173" y="963896"/>
                    <a:pt x="6900803" y="984140"/>
                  </a:cubicBezTo>
                  <a:cubicBezTo>
                    <a:pt x="6921316" y="1020676"/>
                    <a:pt x="6959796" y="1032557"/>
                    <a:pt x="7034668" y="1018665"/>
                  </a:cubicBezTo>
                  <a:cubicBezTo>
                    <a:pt x="7117337" y="1003282"/>
                    <a:pt x="7199637" y="985309"/>
                    <a:pt x="7281067" y="966327"/>
                  </a:cubicBezTo>
                  <a:cubicBezTo>
                    <a:pt x="7332521" y="954266"/>
                    <a:pt x="7378029" y="936255"/>
                    <a:pt x="7412780" y="909206"/>
                  </a:cubicBezTo>
                  <a:cubicBezTo>
                    <a:pt x="7446535" y="882864"/>
                    <a:pt x="7455445" y="884046"/>
                    <a:pt x="7500327" y="894826"/>
                  </a:cubicBezTo>
                  <a:cubicBezTo>
                    <a:pt x="7552743" y="907363"/>
                    <a:pt x="7606735" y="918164"/>
                    <a:pt x="7662324" y="927415"/>
                  </a:cubicBezTo>
                  <a:cubicBezTo>
                    <a:pt x="7679867" y="930387"/>
                    <a:pt x="7704114" y="926740"/>
                    <a:pt x="7725334" y="924844"/>
                  </a:cubicBezTo>
                  <a:cubicBezTo>
                    <a:pt x="7761320" y="921787"/>
                    <a:pt x="7798617" y="920242"/>
                    <a:pt x="7833279" y="913031"/>
                  </a:cubicBezTo>
                  <a:cubicBezTo>
                    <a:pt x="7866516" y="906023"/>
                    <a:pt x="7898634" y="893700"/>
                    <a:pt x="7928605" y="881683"/>
                  </a:cubicBezTo>
                  <a:cubicBezTo>
                    <a:pt x="8012311" y="848025"/>
                    <a:pt x="8088138" y="810205"/>
                    <a:pt x="8146597" y="762968"/>
                  </a:cubicBezTo>
                  <a:cubicBezTo>
                    <a:pt x="8154091" y="756800"/>
                    <a:pt x="8170249" y="752606"/>
                    <a:pt x="8183577" y="749005"/>
                  </a:cubicBezTo>
                  <a:cubicBezTo>
                    <a:pt x="8205312" y="743071"/>
                    <a:pt x="8227788" y="737222"/>
                    <a:pt x="8250224" y="733642"/>
                  </a:cubicBezTo>
                  <a:cubicBezTo>
                    <a:pt x="8359189" y="716209"/>
                    <a:pt x="8441164" y="678078"/>
                    <a:pt x="8505929" y="626542"/>
                  </a:cubicBezTo>
                  <a:cubicBezTo>
                    <a:pt x="8524585" y="611796"/>
                    <a:pt x="8540107" y="608259"/>
                    <a:pt x="8564194" y="618796"/>
                  </a:cubicBezTo>
                  <a:cubicBezTo>
                    <a:pt x="8592162" y="631043"/>
                    <a:pt x="8628032" y="619507"/>
                    <a:pt x="8660705" y="611069"/>
                  </a:cubicBezTo>
                  <a:cubicBezTo>
                    <a:pt x="8694442" y="602479"/>
                    <a:pt x="8728514" y="593651"/>
                    <a:pt x="8762255" y="585060"/>
                  </a:cubicBezTo>
                  <a:cubicBezTo>
                    <a:pt x="8787227" y="578855"/>
                    <a:pt x="8811899" y="573069"/>
                    <a:pt x="8836439" y="566358"/>
                  </a:cubicBezTo>
                  <a:cubicBezTo>
                    <a:pt x="8912856" y="545447"/>
                    <a:pt x="8983243" y="538425"/>
                    <a:pt x="9050728" y="559575"/>
                  </a:cubicBezTo>
                  <a:cubicBezTo>
                    <a:pt x="9102219" y="575830"/>
                    <a:pt x="9164950" y="573868"/>
                    <a:pt x="9229627" y="557464"/>
                  </a:cubicBezTo>
                  <a:cubicBezTo>
                    <a:pt x="9237706" y="555368"/>
                    <a:pt x="9247529" y="550190"/>
                    <a:pt x="9253451" y="550855"/>
                  </a:cubicBezTo>
                  <a:cubicBezTo>
                    <a:pt x="9342568" y="560232"/>
                    <a:pt x="9405310" y="512383"/>
                    <a:pt x="9484214" y="498671"/>
                  </a:cubicBezTo>
                  <a:cubicBezTo>
                    <a:pt x="9519035" y="492570"/>
                    <a:pt x="9552778" y="473783"/>
                    <a:pt x="9582633" y="458384"/>
                  </a:cubicBezTo>
                  <a:cubicBezTo>
                    <a:pt x="9623689" y="437231"/>
                    <a:pt x="9660183" y="417297"/>
                    <a:pt x="9719670" y="415607"/>
                  </a:cubicBezTo>
                  <a:cubicBezTo>
                    <a:pt x="9779189" y="414101"/>
                    <a:pt x="9830940" y="393878"/>
                    <a:pt x="9871784" y="366147"/>
                  </a:cubicBezTo>
                  <a:cubicBezTo>
                    <a:pt x="9903014" y="345075"/>
                    <a:pt x="9939570" y="338349"/>
                    <a:pt x="9984494" y="336660"/>
                  </a:cubicBezTo>
                  <a:cubicBezTo>
                    <a:pt x="10040642" y="334503"/>
                    <a:pt x="10098165" y="326674"/>
                    <a:pt x="10154708" y="322193"/>
                  </a:cubicBezTo>
                  <a:cubicBezTo>
                    <a:pt x="10166953" y="321201"/>
                    <a:pt x="10182669" y="321603"/>
                    <a:pt x="10190446" y="325025"/>
                  </a:cubicBezTo>
                  <a:cubicBezTo>
                    <a:pt x="10285769" y="367692"/>
                    <a:pt x="10408999" y="350677"/>
                    <a:pt x="10530736" y="335953"/>
                  </a:cubicBezTo>
                  <a:cubicBezTo>
                    <a:pt x="10604506" y="327127"/>
                    <a:pt x="10678397" y="316584"/>
                    <a:pt x="10752157" y="305117"/>
                  </a:cubicBezTo>
                  <a:cubicBezTo>
                    <a:pt x="10777120" y="301365"/>
                    <a:pt x="10803110" y="294636"/>
                    <a:pt x="10824452" y="285927"/>
                  </a:cubicBezTo>
                  <a:cubicBezTo>
                    <a:pt x="10868837" y="267698"/>
                    <a:pt x="10909147" y="246465"/>
                    <a:pt x="10953152" y="228102"/>
                  </a:cubicBezTo>
                  <a:cubicBezTo>
                    <a:pt x="10969622" y="221030"/>
                    <a:pt x="10991730" y="217688"/>
                    <a:pt x="11011614" y="214096"/>
                  </a:cubicBezTo>
                  <a:cubicBezTo>
                    <a:pt x="11046743" y="207573"/>
                    <a:pt x="11086641" y="206412"/>
                    <a:pt x="11116031" y="195421"/>
                  </a:cubicBezTo>
                  <a:cubicBezTo>
                    <a:pt x="11192467" y="166956"/>
                    <a:pt x="11266913" y="160299"/>
                    <a:pt x="11344303" y="166629"/>
                  </a:cubicBezTo>
                  <a:cubicBezTo>
                    <a:pt x="11452657" y="175527"/>
                    <a:pt x="11551626" y="159519"/>
                    <a:pt x="11639050" y="108526"/>
                  </a:cubicBezTo>
                  <a:cubicBezTo>
                    <a:pt x="11678385" y="85543"/>
                    <a:pt x="11720243" y="87879"/>
                    <a:pt x="11757532" y="96530"/>
                  </a:cubicBezTo>
                  <a:cubicBezTo>
                    <a:pt x="11800499" y="106640"/>
                    <a:pt x="11840704" y="105056"/>
                    <a:pt x="11885799" y="86728"/>
                  </a:cubicBezTo>
                  <a:cubicBezTo>
                    <a:pt x="11895784" y="82659"/>
                    <a:pt x="11910604" y="81867"/>
                    <a:pt x="11922874" y="81060"/>
                  </a:cubicBezTo>
                  <a:cubicBezTo>
                    <a:pt x="11992783" y="75806"/>
                    <a:pt x="12063500" y="73647"/>
                    <a:pt x="12115331" y="33587"/>
                  </a:cubicBezTo>
                  <a:cubicBezTo>
                    <a:pt x="12125500" y="25715"/>
                    <a:pt x="12143693" y="20477"/>
                    <a:pt x="12158080" y="14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6200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14">
              <a:extLst>
                <a:ext uri="{FF2B5EF4-FFF2-40B4-BE49-F238E27FC236}">
                  <a16:creationId xmlns:a16="http://schemas.microsoft.com/office/drawing/2014/main" xmlns="" id="{449C648B-1331-428B-BBB3-D8B69D31D8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3014035"/>
              <a:ext cx="12192000" cy="1203824"/>
            </a:xfrm>
            <a:custGeom>
              <a:avLst/>
              <a:gdLst>
                <a:gd name="connsiteX0" fmla="*/ 12192000 w 12192000"/>
                <a:gd name="connsiteY0" fmla="*/ 0 h 1203824"/>
                <a:gd name="connsiteX1" fmla="*/ 12192000 w 12192000"/>
                <a:gd name="connsiteY1" fmla="*/ 463429 h 1203824"/>
                <a:gd name="connsiteX2" fmla="*/ 12190876 w 12192000"/>
                <a:gd name="connsiteY2" fmla="*/ 463512 h 1203824"/>
                <a:gd name="connsiteX3" fmla="*/ 12077245 w 12192000"/>
                <a:gd name="connsiteY3" fmla="*/ 476327 h 1203824"/>
                <a:gd name="connsiteX4" fmla="*/ 11984517 w 12192000"/>
                <a:gd name="connsiteY4" fmla="*/ 479927 h 1203824"/>
                <a:gd name="connsiteX5" fmla="*/ 11951600 w 12192000"/>
                <a:gd name="connsiteY5" fmla="*/ 478957 h 1203824"/>
                <a:gd name="connsiteX6" fmla="*/ 11690904 w 12192000"/>
                <a:gd name="connsiteY6" fmla="*/ 471970 h 1203824"/>
                <a:gd name="connsiteX7" fmla="*/ 11413965 w 12192000"/>
                <a:gd name="connsiteY7" fmla="*/ 476172 h 1203824"/>
                <a:gd name="connsiteX8" fmla="*/ 11240739 w 12192000"/>
                <a:gd name="connsiteY8" fmla="*/ 523169 h 1203824"/>
                <a:gd name="connsiteX9" fmla="*/ 11175005 w 12192000"/>
                <a:gd name="connsiteY9" fmla="*/ 532169 h 1203824"/>
                <a:gd name="connsiteX10" fmla="*/ 10873726 w 12192000"/>
                <a:gd name="connsiteY10" fmla="*/ 580253 h 1203824"/>
                <a:gd name="connsiteX11" fmla="*/ 10821306 w 12192000"/>
                <a:gd name="connsiteY11" fmla="*/ 593207 h 1203824"/>
                <a:gd name="connsiteX12" fmla="*/ 10530811 w 12192000"/>
                <a:gd name="connsiteY12" fmla="*/ 612184 h 1203824"/>
                <a:gd name="connsiteX13" fmla="*/ 10426049 w 12192000"/>
                <a:gd name="connsiteY13" fmla="*/ 623354 h 1203824"/>
                <a:gd name="connsiteX14" fmla="*/ 10329156 w 12192000"/>
                <a:gd name="connsiteY14" fmla="*/ 630948 h 1203824"/>
                <a:gd name="connsiteX15" fmla="*/ 10194727 w 12192000"/>
                <a:gd name="connsiteY15" fmla="*/ 648617 h 1203824"/>
                <a:gd name="connsiteX16" fmla="*/ 10055906 w 12192000"/>
                <a:gd name="connsiteY16" fmla="*/ 671256 h 1203824"/>
                <a:gd name="connsiteX17" fmla="*/ 9900551 w 12192000"/>
                <a:gd name="connsiteY17" fmla="*/ 692855 h 1203824"/>
                <a:gd name="connsiteX18" fmla="*/ 9838464 w 12192000"/>
                <a:gd name="connsiteY18" fmla="*/ 696804 h 1203824"/>
                <a:gd name="connsiteX19" fmla="*/ 9672957 w 12192000"/>
                <a:gd name="connsiteY19" fmla="*/ 723816 h 1203824"/>
                <a:gd name="connsiteX20" fmla="*/ 9585066 w 12192000"/>
                <a:gd name="connsiteY20" fmla="*/ 730692 h 1203824"/>
                <a:gd name="connsiteX21" fmla="*/ 9441407 w 12192000"/>
                <a:gd name="connsiteY21" fmla="*/ 750055 h 1203824"/>
                <a:gd name="connsiteX22" fmla="*/ 9394459 w 12192000"/>
                <a:gd name="connsiteY22" fmla="*/ 755431 h 1203824"/>
                <a:gd name="connsiteX23" fmla="*/ 9352590 w 12192000"/>
                <a:gd name="connsiteY23" fmla="*/ 760650 h 1203824"/>
                <a:gd name="connsiteX24" fmla="*/ 9211614 w 12192000"/>
                <a:gd name="connsiteY24" fmla="*/ 796248 h 1203824"/>
                <a:gd name="connsiteX25" fmla="*/ 9084667 w 12192000"/>
                <a:gd name="connsiteY25" fmla="*/ 815303 h 1203824"/>
                <a:gd name="connsiteX26" fmla="*/ 8863666 w 12192000"/>
                <a:gd name="connsiteY26" fmla="*/ 859298 h 1203824"/>
                <a:gd name="connsiteX27" fmla="*/ 8813796 w 12192000"/>
                <a:gd name="connsiteY27" fmla="*/ 862070 h 1203824"/>
                <a:gd name="connsiteX28" fmla="*/ 8659351 w 12192000"/>
                <a:gd name="connsiteY28" fmla="*/ 882406 h 1203824"/>
                <a:gd name="connsiteX29" fmla="*/ 8571352 w 12192000"/>
                <a:gd name="connsiteY29" fmla="*/ 893639 h 1203824"/>
                <a:gd name="connsiteX30" fmla="*/ 8464106 w 12192000"/>
                <a:gd name="connsiteY30" fmla="*/ 918004 h 1203824"/>
                <a:gd name="connsiteX31" fmla="*/ 8278324 w 12192000"/>
                <a:gd name="connsiteY31" fmla="*/ 963769 h 1203824"/>
                <a:gd name="connsiteX32" fmla="*/ 8229128 w 12192000"/>
                <a:gd name="connsiteY32" fmla="*/ 973810 h 1203824"/>
                <a:gd name="connsiteX33" fmla="*/ 8139751 w 12192000"/>
                <a:gd name="connsiteY33" fmla="*/ 995815 h 1203824"/>
                <a:gd name="connsiteX34" fmla="*/ 8123571 w 12192000"/>
                <a:gd name="connsiteY34" fmla="*/ 999822 h 1203824"/>
                <a:gd name="connsiteX35" fmla="*/ 7988699 w 12192000"/>
                <a:gd name="connsiteY35" fmla="*/ 1042479 h 1203824"/>
                <a:gd name="connsiteX36" fmla="*/ 7917214 w 12192000"/>
                <a:gd name="connsiteY36" fmla="*/ 1054565 h 1203824"/>
                <a:gd name="connsiteX37" fmla="*/ 7710915 w 12192000"/>
                <a:gd name="connsiteY37" fmla="*/ 1084190 h 1203824"/>
                <a:gd name="connsiteX38" fmla="*/ 7622959 w 12192000"/>
                <a:gd name="connsiteY38" fmla="*/ 1093150 h 1203824"/>
                <a:gd name="connsiteX39" fmla="*/ 7410782 w 12192000"/>
                <a:gd name="connsiteY39" fmla="*/ 1109640 h 1203824"/>
                <a:gd name="connsiteX40" fmla="*/ 7277754 w 12192000"/>
                <a:gd name="connsiteY40" fmla="*/ 1121822 h 1203824"/>
                <a:gd name="connsiteX41" fmla="*/ 7124540 w 12192000"/>
                <a:gd name="connsiteY41" fmla="*/ 1132918 h 1203824"/>
                <a:gd name="connsiteX42" fmla="*/ 6949752 w 12192000"/>
                <a:gd name="connsiteY42" fmla="*/ 1151058 h 1203824"/>
                <a:gd name="connsiteX43" fmla="*/ 6630249 w 12192000"/>
                <a:gd name="connsiteY43" fmla="*/ 1176063 h 1203824"/>
                <a:gd name="connsiteX44" fmla="*/ 6320634 w 12192000"/>
                <a:gd name="connsiteY44" fmla="*/ 1198901 h 1203824"/>
                <a:gd name="connsiteX45" fmla="*/ 6192343 w 12192000"/>
                <a:gd name="connsiteY45" fmla="*/ 1198323 h 1203824"/>
                <a:gd name="connsiteX46" fmla="*/ 5966562 w 12192000"/>
                <a:gd name="connsiteY46" fmla="*/ 1203723 h 1203824"/>
                <a:gd name="connsiteX47" fmla="*/ 5867227 w 12192000"/>
                <a:gd name="connsiteY47" fmla="*/ 1201847 h 1203824"/>
                <a:gd name="connsiteX48" fmla="*/ 5630172 w 12192000"/>
                <a:gd name="connsiteY48" fmla="*/ 1202248 h 1203824"/>
                <a:gd name="connsiteX49" fmla="*/ 5348949 w 12192000"/>
                <a:gd name="connsiteY49" fmla="*/ 1191768 h 1203824"/>
                <a:gd name="connsiteX50" fmla="*/ 5241228 w 12192000"/>
                <a:gd name="connsiteY50" fmla="*/ 1192408 h 1203824"/>
                <a:gd name="connsiteX51" fmla="*/ 4971133 w 12192000"/>
                <a:gd name="connsiteY51" fmla="*/ 1193559 h 1203824"/>
                <a:gd name="connsiteX52" fmla="*/ 4869416 w 12192000"/>
                <a:gd name="connsiteY52" fmla="*/ 1200519 h 1203824"/>
                <a:gd name="connsiteX53" fmla="*/ 4753274 w 12192000"/>
                <a:gd name="connsiteY53" fmla="*/ 1200850 h 1203824"/>
                <a:gd name="connsiteX54" fmla="*/ 4611883 w 12192000"/>
                <a:gd name="connsiteY54" fmla="*/ 1192701 h 1203824"/>
                <a:gd name="connsiteX55" fmla="*/ 4376825 w 12192000"/>
                <a:gd name="connsiteY55" fmla="*/ 1184131 h 1203824"/>
                <a:gd name="connsiteX56" fmla="*/ 4285471 w 12192000"/>
                <a:gd name="connsiteY56" fmla="*/ 1187158 h 1203824"/>
                <a:gd name="connsiteX57" fmla="*/ 3866543 w 12192000"/>
                <a:gd name="connsiteY57" fmla="*/ 1181596 h 1203824"/>
                <a:gd name="connsiteX58" fmla="*/ 3651342 w 12192000"/>
                <a:gd name="connsiteY58" fmla="*/ 1174348 h 1203824"/>
                <a:gd name="connsiteX59" fmla="*/ 3518453 w 12192000"/>
                <a:gd name="connsiteY59" fmla="*/ 1177258 h 1203824"/>
                <a:gd name="connsiteX60" fmla="*/ 3400818 w 12192000"/>
                <a:gd name="connsiteY60" fmla="*/ 1169685 h 1203824"/>
                <a:gd name="connsiteX61" fmla="*/ 3037154 w 12192000"/>
                <a:gd name="connsiteY61" fmla="*/ 1153217 h 1203824"/>
                <a:gd name="connsiteX62" fmla="*/ 2866260 w 12192000"/>
                <a:gd name="connsiteY62" fmla="*/ 1132283 h 1203824"/>
                <a:gd name="connsiteX63" fmla="*/ 2582173 w 12192000"/>
                <a:gd name="connsiteY63" fmla="*/ 1088979 h 1203824"/>
                <a:gd name="connsiteX64" fmla="*/ 2395406 w 12192000"/>
                <a:gd name="connsiteY64" fmla="*/ 1035945 h 1203824"/>
                <a:gd name="connsiteX65" fmla="*/ 2294751 w 12192000"/>
                <a:gd name="connsiteY65" fmla="*/ 1014618 h 1203824"/>
                <a:gd name="connsiteX66" fmla="*/ 2122944 w 12192000"/>
                <a:gd name="connsiteY66" fmla="*/ 984751 h 1203824"/>
                <a:gd name="connsiteX67" fmla="*/ 1905504 w 12192000"/>
                <a:gd name="connsiteY67" fmla="*/ 941380 h 1203824"/>
                <a:gd name="connsiteX68" fmla="*/ 1671045 w 12192000"/>
                <a:gd name="connsiteY68" fmla="*/ 924228 h 1203824"/>
                <a:gd name="connsiteX69" fmla="*/ 1543856 w 12192000"/>
                <a:gd name="connsiteY69" fmla="*/ 898190 h 1203824"/>
                <a:gd name="connsiteX70" fmla="*/ 1419784 w 12192000"/>
                <a:gd name="connsiteY70" fmla="*/ 868500 h 1203824"/>
                <a:gd name="connsiteX71" fmla="*/ 1355116 w 12192000"/>
                <a:gd name="connsiteY71" fmla="*/ 849214 h 1203824"/>
                <a:gd name="connsiteX72" fmla="*/ 1223713 w 12192000"/>
                <a:gd name="connsiteY72" fmla="*/ 821702 h 1203824"/>
                <a:gd name="connsiteX73" fmla="*/ 1094193 w 12192000"/>
                <a:gd name="connsiteY73" fmla="*/ 804872 h 1203824"/>
                <a:gd name="connsiteX74" fmla="*/ 1001115 w 12192000"/>
                <a:gd name="connsiteY74" fmla="*/ 783030 h 1203824"/>
                <a:gd name="connsiteX75" fmla="*/ 879548 w 12192000"/>
                <a:gd name="connsiteY75" fmla="*/ 747884 h 1203824"/>
                <a:gd name="connsiteX76" fmla="*/ 711163 w 12192000"/>
                <a:gd name="connsiteY76" fmla="*/ 719039 h 1203824"/>
                <a:gd name="connsiteX77" fmla="*/ 557941 w 12192000"/>
                <a:gd name="connsiteY77" fmla="*/ 707101 h 1203824"/>
                <a:gd name="connsiteX78" fmla="*/ 480347 w 12192000"/>
                <a:gd name="connsiteY78" fmla="*/ 668702 h 1203824"/>
                <a:gd name="connsiteX79" fmla="*/ 296224 w 12192000"/>
                <a:gd name="connsiteY79" fmla="*/ 603583 h 1203824"/>
                <a:gd name="connsiteX80" fmla="*/ 72689 w 12192000"/>
                <a:gd name="connsiteY80" fmla="*/ 560892 h 1203824"/>
                <a:gd name="connsiteX81" fmla="*/ 0 w 12192000"/>
                <a:gd name="connsiteY81" fmla="*/ 543486 h 1203824"/>
                <a:gd name="connsiteX82" fmla="*/ 0 w 12192000"/>
                <a:gd name="connsiteY82" fmla="*/ 384357 h 1203824"/>
                <a:gd name="connsiteX83" fmla="*/ 51784 w 12192000"/>
                <a:gd name="connsiteY83" fmla="*/ 393937 h 1203824"/>
                <a:gd name="connsiteX84" fmla="*/ 205561 w 12192000"/>
                <a:gd name="connsiteY84" fmla="*/ 414859 h 1203824"/>
                <a:gd name="connsiteX85" fmla="*/ 354391 w 12192000"/>
                <a:gd name="connsiteY85" fmla="*/ 426667 h 1203824"/>
                <a:gd name="connsiteX86" fmla="*/ 448281 w 12192000"/>
                <a:gd name="connsiteY86" fmla="*/ 436308 h 1203824"/>
                <a:gd name="connsiteX87" fmla="*/ 611518 w 12192000"/>
                <a:gd name="connsiteY87" fmla="*/ 434166 h 1203824"/>
                <a:gd name="connsiteX88" fmla="*/ 746076 w 12192000"/>
                <a:gd name="connsiteY88" fmla="*/ 422520 h 1203824"/>
                <a:gd name="connsiteX89" fmla="*/ 902724 w 12192000"/>
                <a:gd name="connsiteY89" fmla="*/ 409989 h 1203824"/>
                <a:gd name="connsiteX90" fmla="*/ 1113854 w 12192000"/>
                <a:gd name="connsiteY90" fmla="*/ 414230 h 1203824"/>
                <a:gd name="connsiteX91" fmla="*/ 1333449 w 12192000"/>
                <a:gd name="connsiteY91" fmla="*/ 459938 h 1203824"/>
                <a:gd name="connsiteX92" fmla="*/ 1408608 w 12192000"/>
                <a:gd name="connsiteY92" fmla="*/ 458278 h 1203824"/>
                <a:gd name="connsiteX93" fmla="*/ 1630191 w 12192000"/>
                <a:gd name="connsiteY93" fmla="*/ 403061 h 1203824"/>
                <a:gd name="connsiteX94" fmla="*/ 1956289 w 12192000"/>
                <a:gd name="connsiteY94" fmla="*/ 332366 h 1203824"/>
                <a:gd name="connsiteX95" fmla="*/ 2042814 w 12192000"/>
                <a:gd name="connsiteY95" fmla="*/ 344002 h 1203824"/>
                <a:gd name="connsiteX96" fmla="*/ 2183420 w 12192000"/>
                <a:gd name="connsiteY96" fmla="*/ 369635 h 1203824"/>
                <a:gd name="connsiteX97" fmla="*/ 2269566 w 12192000"/>
                <a:gd name="connsiteY97" fmla="*/ 439859 h 1203824"/>
                <a:gd name="connsiteX98" fmla="*/ 2331129 w 12192000"/>
                <a:gd name="connsiteY98" fmla="*/ 524163 h 1203824"/>
                <a:gd name="connsiteX99" fmla="*/ 2385112 w 12192000"/>
                <a:gd name="connsiteY99" fmla="*/ 555357 h 1203824"/>
                <a:gd name="connsiteX100" fmla="*/ 2444033 w 12192000"/>
                <a:gd name="connsiteY100" fmla="*/ 572629 h 1203824"/>
                <a:gd name="connsiteX101" fmla="*/ 2525979 w 12192000"/>
                <a:gd name="connsiteY101" fmla="*/ 603233 h 1203824"/>
                <a:gd name="connsiteX102" fmla="*/ 2603911 w 12192000"/>
                <a:gd name="connsiteY102" fmla="*/ 684825 h 1203824"/>
                <a:gd name="connsiteX103" fmla="*/ 2678828 w 12192000"/>
                <a:gd name="connsiteY103" fmla="*/ 706990 h 1203824"/>
                <a:gd name="connsiteX104" fmla="*/ 2738094 w 12192000"/>
                <a:gd name="connsiteY104" fmla="*/ 711376 h 1203824"/>
                <a:gd name="connsiteX105" fmla="*/ 2983806 w 12192000"/>
                <a:gd name="connsiteY105" fmla="*/ 728243 h 1203824"/>
                <a:gd name="connsiteX106" fmla="*/ 3013997 w 12192000"/>
                <a:gd name="connsiteY106" fmla="*/ 725446 h 1203824"/>
                <a:gd name="connsiteX107" fmla="*/ 3364419 w 12192000"/>
                <a:gd name="connsiteY107" fmla="*/ 720577 h 1203824"/>
                <a:gd name="connsiteX108" fmla="*/ 3460521 w 12192000"/>
                <a:gd name="connsiteY108" fmla="*/ 717628 h 1203824"/>
                <a:gd name="connsiteX109" fmla="*/ 3710982 w 12192000"/>
                <a:gd name="connsiteY109" fmla="*/ 714182 h 1203824"/>
                <a:gd name="connsiteX110" fmla="*/ 3850961 w 12192000"/>
                <a:gd name="connsiteY110" fmla="*/ 778802 h 1203824"/>
                <a:gd name="connsiteX111" fmla="*/ 3946286 w 12192000"/>
                <a:gd name="connsiteY111" fmla="*/ 816372 h 1203824"/>
                <a:gd name="connsiteX112" fmla="*/ 4065132 w 12192000"/>
                <a:gd name="connsiteY112" fmla="*/ 832459 h 1203824"/>
                <a:gd name="connsiteX113" fmla="*/ 4132173 w 12192000"/>
                <a:gd name="connsiteY113" fmla="*/ 835167 h 1203824"/>
                <a:gd name="connsiteX114" fmla="*/ 4305858 w 12192000"/>
                <a:gd name="connsiteY114" fmla="*/ 804156 h 1203824"/>
                <a:gd name="connsiteX115" fmla="*/ 4382131 w 12192000"/>
                <a:gd name="connsiteY115" fmla="*/ 769481 h 1203824"/>
                <a:gd name="connsiteX116" fmla="*/ 4453289 w 12192000"/>
                <a:gd name="connsiteY116" fmla="*/ 752531 h 1203824"/>
                <a:gd name="connsiteX117" fmla="*/ 4657971 w 12192000"/>
                <a:gd name="connsiteY117" fmla="*/ 795835 h 1203824"/>
                <a:gd name="connsiteX118" fmla="*/ 4682399 w 12192000"/>
                <a:gd name="connsiteY118" fmla="*/ 813876 h 1203824"/>
                <a:gd name="connsiteX119" fmla="*/ 4771814 w 12192000"/>
                <a:gd name="connsiteY119" fmla="*/ 907046 h 1203824"/>
                <a:gd name="connsiteX120" fmla="*/ 4827520 w 12192000"/>
                <a:gd name="connsiteY120" fmla="*/ 929876 h 1203824"/>
                <a:gd name="connsiteX121" fmla="*/ 4849942 w 12192000"/>
                <a:gd name="connsiteY121" fmla="*/ 933851 h 1203824"/>
                <a:gd name="connsiteX122" fmla="*/ 5009626 w 12192000"/>
                <a:gd name="connsiteY122" fmla="*/ 957896 h 1203824"/>
                <a:gd name="connsiteX123" fmla="*/ 5158711 w 12192000"/>
                <a:gd name="connsiteY123" fmla="*/ 963814 h 1203824"/>
                <a:gd name="connsiteX124" fmla="*/ 5376427 w 12192000"/>
                <a:gd name="connsiteY124" fmla="*/ 963151 h 1203824"/>
                <a:gd name="connsiteX125" fmla="*/ 5475787 w 12192000"/>
                <a:gd name="connsiteY125" fmla="*/ 980508 h 1203824"/>
                <a:gd name="connsiteX126" fmla="*/ 5653401 w 12192000"/>
                <a:gd name="connsiteY126" fmla="*/ 987268 h 1203824"/>
                <a:gd name="connsiteX127" fmla="*/ 5726340 w 12192000"/>
                <a:gd name="connsiteY127" fmla="*/ 985357 h 1203824"/>
                <a:gd name="connsiteX128" fmla="*/ 5790563 w 12192000"/>
                <a:gd name="connsiteY128" fmla="*/ 991300 h 1203824"/>
                <a:gd name="connsiteX129" fmla="*/ 5860260 w 12192000"/>
                <a:gd name="connsiteY129" fmla="*/ 1004958 h 1203824"/>
                <a:gd name="connsiteX130" fmla="*/ 6042101 w 12192000"/>
                <a:gd name="connsiteY130" fmla="*/ 1036226 h 1203824"/>
                <a:gd name="connsiteX131" fmla="*/ 6301998 w 12192000"/>
                <a:gd name="connsiteY131" fmla="*/ 989138 h 1203824"/>
                <a:gd name="connsiteX132" fmla="*/ 6452025 w 12192000"/>
                <a:gd name="connsiteY132" fmla="*/ 968489 h 1203824"/>
                <a:gd name="connsiteX133" fmla="*/ 6589205 w 12192000"/>
                <a:gd name="connsiteY133" fmla="*/ 939474 h 1203824"/>
                <a:gd name="connsiteX134" fmla="*/ 6631069 w 12192000"/>
                <a:gd name="connsiteY134" fmla="*/ 911222 h 1203824"/>
                <a:gd name="connsiteX135" fmla="*/ 6828274 w 12192000"/>
                <a:gd name="connsiteY135" fmla="*/ 942941 h 1203824"/>
                <a:gd name="connsiteX136" fmla="*/ 6900803 w 12192000"/>
                <a:gd name="connsiteY136" fmla="*/ 984140 h 1203824"/>
                <a:gd name="connsiteX137" fmla="*/ 7034668 w 12192000"/>
                <a:gd name="connsiteY137" fmla="*/ 1018665 h 1203824"/>
                <a:gd name="connsiteX138" fmla="*/ 7281067 w 12192000"/>
                <a:gd name="connsiteY138" fmla="*/ 966327 h 1203824"/>
                <a:gd name="connsiteX139" fmla="*/ 7412780 w 12192000"/>
                <a:gd name="connsiteY139" fmla="*/ 909206 h 1203824"/>
                <a:gd name="connsiteX140" fmla="*/ 7500327 w 12192000"/>
                <a:gd name="connsiteY140" fmla="*/ 894826 h 1203824"/>
                <a:gd name="connsiteX141" fmla="*/ 7662324 w 12192000"/>
                <a:gd name="connsiteY141" fmla="*/ 927415 h 1203824"/>
                <a:gd name="connsiteX142" fmla="*/ 7725334 w 12192000"/>
                <a:gd name="connsiteY142" fmla="*/ 924844 h 1203824"/>
                <a:gd name="connsiteX143" fmla="*/ 7833279 w 12192000"/>
                <a:gd name="connsiteY143" fmla="*/ 913031 h 1203824"/>
                <a:gd name="connsiteX144" fmla="*/ 7928605 w 12192000"/>
                <a:gd name="connsiteY144" fmla="*/ 881683 h 1203824"/>
                <a:gd name="connsiteX145" fmla="*/ 8146597 w 12192000"/>
                <a:gd name="connsiteY145" fmla="*/ 762968 h 1203824"/>
                <a:gd name="connsiteX146" fmla="*/ 8183577 w 12192000"/>
                <a:gd name="connsiteY146" fmla="*/ 749005 h 1203824"/>
                <a:gd name="connsiteX147" fmla="*/ 8250224 w 12192000"/>
                <a:gd name="connsiteY147" fmla="*/ 733642 h 1203824"/>
                <a:gd name="connsiteX148" fmla="*/ 8505929 w 12192000"/>
                <a:gd name="connsiteY148" fmla="*/ 626542 h 1203824"/>
                <a:gd name="connsiteX149" fmla="*/ 8564194 w 12192000"/>
                <a:gd name="connsiteY149" fmla="*/ 618796 h 1203824"/>
                <a:gd name="connsiteX150" fmla="*/ 8660705 w 12192000"/>
                <a:gd name="connsiteY150" fmla="*/ 611069 h 1203824"/>
                <a:gd name="connsiteX151" fmla="*/ 8762255 w 12192000"/>
                <a:gd name="connsiteY151" fmla="*/ 585060 h 1203824"/>
                <a:gd name="connsiteX152" fmla="*/ 8836439 w 12192000"/>
                <a:gd name="connsiteY152" fmla="*/ 566358 h 1203824"/>
                <a:gd name="connsiteX153" fmla="*/ 9050728 w 12192000"/>
                <a:gd name="connsiteY153" fmla="*/ 559575 h 1203824"/>
                <a:gd name="connsiteX154" fmla="*/ 9229627 w 12192000"/>
                <a:gd name="connsiteY154" fmla="*/ 557464 h 1203824"/>
                <a:gd name="connsiteX155" fmla="*/ 9253451 w 12192000"/>
                <a:gd name="connsiteY155" fmla="*/ 550855 h 1203824"/>
                <a:gd name="connsiteX156" fmla="*/ 9484214 w 12192000"/>
                <a:gd name="connsiteY156" fmla="*/ 498671 h 1203824"/>
                <a:gd name="connsiteX157" fmla="*/ 9582633 w 12192000"/>
                <a:gd name="connsiteY157" fmla="*/ 458384 h 1203824"/>
                <a:gd name="connsiteX158" fmla="*/ 9719670 w 12192000"/>
                <a:gd name="connsiteY158" fmla="*/ 415607 h 1203824"/>
                <a:gd name="connsiteX159" fmla="*/ 9871784 w 12192000"/>
                <a:gd name="connsiteY159" fmla="*/ 366147 h 1203824"/>
                <a:gd name="connsiteX160" fmla="*/ 9984494 w 12192000"/>
                <a:gd name="connsiteY160" fmla="*/ 336660 h 1203824"/>
                <a:gd name="connsiteX161" fmla="*/ 10154708 w 12192000"/>
                <a:gd name="connsiteY161" fmla="*/ 322193 h 1203824"/>
                <a:gd name="connsiteX162" fmla="*/ 10190446 w 12192000"/>
                <a:gd name="connsiteY162" fmla="*/ 325025 h 1203824"/>
                <a:gd name="connsiteX163" fmla="*/ 10530736 w 12192000"/>
                <a:gd name="connsiteY163" fmla="*/ 335953 h 1203824"/>
                <a:gd name="connsiteX164" fmla="*/ 10752157 w 12192000"/>
                <a:gd name="connsiteY164" fmla="*/ 305117 h 1203824"/>
                <a:gd name="connsiteX165" fmla="*/ 10824452 w 12192000"/>
                <a:gd name="connsiteY165" fmla="*/ 285927 h 1203824"/>
                <a:gd name="connsiteX166" fmla="*/ 10953152 w 12192000"/>
                <a:gd name="connsiteY166" fmla="*/ 228102 h 1203824"/>
                <a:gd name="connsiteX167" fmla="*/ 11011614 w 12192000"/>
                <a:gd name="connsiteY167" fmla="*/ 214096 h 1203824"/>
                <a:gd name="connsiteX168" fmla="*/ 11116031 w 12192000"/>
                <a:gd name="connsiteY168" fmla="*/ 195421 h 1203824"/>
                <a:gd name="connsiteX169" fmla="*/ 11344303 w 12192000"/>
                <a:gd name="connsiteY169" fmla="*/ 166629 h 1203824"/>
                <a:gd name="connsiteX170" fmla="*/ 11639050 w 12192000"/>
                <a:gd name="connsiteY170" fmla="*/ 108526 h 1203824"/>
                <a:gd name="connsiteX171" fmla="*/ 11757532 w 12192000"/>
                <a:gd name="connsiteY171" fmla="*/ 96530 h 1203824"/>
                <a:gd name="connsiteX172" fmla="*/ 11885799 w 12192000"/>
                <a:gd name="connsiteY172" fmla="*/ 86728 h 1203824"/>
                <a:gd name="connsiteX173" fmla="*/ 11922874 w 12192000"/>
                <a:gd name="connsiteY173" fmla="*/ 81060 h 1203824"/>
                <a:gd name="connsiteX174" fmla="*/ 12115331 w 12192000"/>
                <a:gd name="connsiteY174" fmla="*/ 33587 h 1203824"/>
                <a:gd name="connsiteX175" fmla="*/ 12158080 w 12192000"/>
                <a:gd name="connsiteY175" fmla="*/ 14081 h 1203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</a:cxnLst>
              <a:rect l="l" t="t" r="r" b="b"/>
              <a:pathLst>
                <a:path w="12192000" h="1203824">
                  <a:moveTo>
                    <a:pt x="12192000" y="0"/>
                  </a:moveTo>
                  <a:lnTo>
                    <a:pt x="12192000" y="463429"/>
                  </a:lnTo>
                  <a:lnTo>
                    <a:pt x="12190876" y="463512"/>
                  </a:lnTo>
                  <a:cubicBezTo>
                    <a:pt x="12153133" y="467010"/>
                    <a:pt x="12115042" y="473200"/>
                    <a:pt x="12077245" y="476327"/>
                  </a:cubicBezTo>
                  <a:cubicBezTo>
                    <a:pt x="12046307" y="479040"/>
                    <a:pt x="12015359" y="479114"/>
                    <a:pt x="11984517" y="479927"/>
                  </a:cubicBezTo>
                  <a:cubicBezTo>
                    <a:pt x="11973265" y="480210"/>
                    <a:pt x="11961485" y="476792"/>
                    <a:pt x="11951600" y="478957"/>
                  </a:cubicBezTo>
                  <a:cubicBezTo>
                    <a:pt x="11853497" y="501074"/>
                    <a:pt x="11777036" y="475730"/>
                    <a:pt x="11690904" y="471970"/>
                  </a:cubicBezTo>
                  <a:cubicBezTo>
                    <a:pt x="11600358" y="467893"/>
                    <a:pt x="11511400" y="454530"/>
                    <a:pt x="11413965" y="476172"/>
                  </a:cubicBezTo>
                  <a:cubicBezTo>
                    <a:pt x="11355010" y="489304"/>
                    <a:pt x="11299073" y="508237"/>
                    <a:pt x="11240739" y="523169"/>
                  </a:cubicBezTo>
                  <a:cubicBezTo>
                    <a:pt x="11219994" y="528395"/>
                    <a:pt x="11196384" y="531385"/>
                    <a:pt x="11175005" y="532169"/>
                  </a:cubicBezTo>
                  <a:cubicBezTo>
                    <a:pt x="11071819" y="536506"/>
                    <a:pt x="10971303" y="549336"/>
                    <a:pt x="10873726" y="580253"/>
                  </a:cubicBezTo>
                  <a:cubicBezTo>
                    <a:pt x="10856992" y="585473"/>
                    <a:pt x="10839156" y="590660"/>
                    <a:pt x="10821306" y="593207"/>
                  </a:cubicBezTo>
                  <a:cubicBezTo>
                    <a:pt x="10723500" y="607162"/>
                    <a:pt x="10626924" y="616976"/>
                    <a:pt x="10530811" y="612184"/>
                  </a:cubicBezTo>
                  <a:cubicBezTo>
                    <a:pt x="10498527" y="610559"/>
                    <a:pt x="10460885" y="619895"/>
                    <a:pt x="10426049" y="623354"/>
                  </a:cubicBezTo>
                  <a:cubicBezTo>
                    <a:pt x="10393740" y="626644"/>
                    <a:pt x="10360820" y="630774"/>
                    <a:pt x="10329156" y="630948"/>
                  </a:cubicBezTo>
                  <a:cubicBezTo>
                    <a:pt x="10282924" y="631125"/>
                    <a:pt x="10240698" y="636395"/>
                    <a:pt x="10194727" y="648617"/>
                  </a:cubicBezTo>
                  <a:cubicBezTo>
                    <a:pt x="10150847" y="660165"/>
                    <a:pt x="10102287" y="664450"/>
                    <a:pt x="10055906" y="671256"/>
                  </a:cubicBezTo>
                  <a:cubicBezTo>
                    <a:pt x="10004174" y="678826"/>
                    <a:pt x="9952442" y="686395"/>
                    <a:pt x="9900551" y="692855"/>
                  </a:cubicBezTo>
                  <a:cubicBezTo>
                    <a:pt x="9879793" y="695439"/>
                    <a:pt x="9855180" y="691398"/>
                    <a:pt x="9838464" y="696804"/>
                  </a:cubicBezTo>
                  <a:cubicBezTo>
                    <a:pt x="9784563" y="714690"/>
                    <a:pt x="9727517" y="710557"/>
                    <a:pt x="9672957" y="723816"/>
                  </a:cubicBezTo>
                  <a:cubicBezTo>
                    <a:pt x="9646220" y="730464"/>
                    <a:pt x="9614440" y="727257"/>
                    <a:pt x="9585066" y="730692"/>
                  </a:cubicBezTo>
                  <a:cubicBezTo>
                    <a:pt x="9537047" y="736221"/>
                    <a:pt x="9489294" y="743601"/>
                    <a:pt x="9441407" y="750055"/>
                  </a:cubicBezTo>
                  <a:cubicBezTo>
                    <a:pt x="9425674" y="752111"/>
                    <a:pt x="9410218" y="753561"/>
                    <a:pt x="9394459" y="755431"/>
                  </a:cubicBezTo>
                  <a:cubicBezTo>
                    <a:pt x="9380484" y="757048"/>
                    <a:pt x="9365611" y="757472"/>
                    <a:pt x="9352590" y="760650"/>
                  </a:cubicBezTo>
                  <a:cubicBezTo>
                    <a:pt x="9305415" y="772102"/>
                    <a:pt x="9259379" y="786411"/>
                    <a:pt x="9211614" y="796248"/>
                  </a:cubicBezTo>
                  <a:cubicBezTo>
                    <a:pt x="9170220" y="804796"/>
                    <a:pt x="9126523" y="807444"/>
                    <a:pt x="9084667" y="815303"/>
                  </a:cubicBezTo>
                  <a:cubicBezTo>
                    <a:pt x="9010868" y="829042"/>
                    <a:pt x="8937412" y="845188"/>
                    <a:pt x="8863666" y="859298"/>
                  </a:cubicBezTo>
                  <a:cubicBezTo>
                    <a:pt x="8847706" y="862330"/>
                    <a:pt x="8830271" y="860096"/>
                    <a:pt x="8813796" y="862070"/>
                  </a:cubicBezTo>
                  <a:cubicBezTo>
                    <a:pt x="8762262" y="868479"/>
                    <a:pt x="8710833" y="875626"/>
                    <a:pt x="8659351" y="882406"/>
                  </a:cubicBezTo>
                  <a:cubicBezTo>
                    <a:pt x="8630055" y="886396"/>
                    <a:pt x="8600505" y="891179"/>
                    <a:pt x="8571352" y="893639"/>
                  </a:cubicBezTo>
                  <a:cubicBezTo>
                    <a:pt x="8532843" y="896868"/>
                    <a:pt x="8497743" y="898476"/>
                    <a:pt x="8464106" y="918004"/>
                  </a:cubicBezTo>
                  <a:cubicBezTo>
                    <a:pt x="8412327" y="948238"/>
                    <a:pt x="8341122" y="949523"/>
                    <a:pt x="8278324" y="963769"/>
                  </a:cubicBezTo>
                  <a:cubicBezTo>
                    <a:pt x="8262086" y="967408"/>
                    <a:pt x="8245335" y="969987"/>
                    <a:pt x="8229128" y="973810"/>
                  </a:cubicBezTo>
                  <a:cubicBezTo>
                    <a:pt x="8199180" y="980915"/>
                    <a:pt x="8169646" y="988338"/>
                    <a:pt x="8139751" y="995815"/>
                  </a:cubicBezTo>
                  <a:cubicBezTo>
                    <a:pt x="8134478" y="997132"/>
                    <a:pt x="8128438" y="998185"/>
                    <a:pt x="8123571" y="999822"/>
                  </a:cubicBezTo>
                  <a:cubicBezTo>
                    <a:pt x="8078628" y="1014164"/>
                    <a:pt x="8034565" y="1029514"/>
                    <a:pt x="7988699" y="1042479"/>
                  </a:cubicBezTo>
                  <a:cubicBezTo>
                    <a:pt x="7966302" y="1048884"/>
                    <a:pt x="7941011" y="1052871"/>
                    <a:pt x="7917214" y="1054565"/>
                  </a:cubicBezTo>
                  <a:cubicBezTo>
                    <a:pt x="7847636" y="1059584"/>
                    <a:pt x="7779165" y="1067276"/>
                    <a:pt x="7710915" y="1084190"/>
                  </a:cubicBezTo>
                  <a:cubicBezTo>
                    <a:pt x="7683826" y="1090885"/>
                    <a:pt x="7652466" y="1090640"/>
                    <a:pt x="7622959" y="1093150"/>
                  </a:cubicBezTo>
                  <a:cubicBezTo>
                    <a:pt x="7552361" y="1098691"/>
                    <a:pt x="7481710" y="1103861"/>
                    <a:pt x="7410782" y="1109640"/>
                  </a:cubicBezTo>
                  <a:cubicBezTo>
                    <a:pt x="7366505" y="1113312"/>
                    <a:pt x="7322030" y="1118147"/>
                    <a:pt x="7277754" y="1121822"/>
                  </a:cubicBezTo>
                  <a:cubicBezTo>
                    <a:pt x="7226619" y="1125906"/>
                    <a:pt x="7175601" y="1128277"/>
                    <a:pt x="7124540" y="1132918"/>
                  </a:cubicBezTo>
                  <a:cubicBezTo>
                    <a:pt x="7066293" y="1138207"/>
                    <a:pt x="7008028" y="1145955"/>
                    <a:pt x="6949752" y="1151058"/>
                  </a:cubicBezTo>
                  <a:cubicBezTo>
                    <a:pt x="6843217" y="1160027"/>
                    <a:pt x="6736882" y="1167834"/>
                    <a:pt x="6630249" y="1176063"/>
                  </a:cubicBezTo>
                  <a:cubicBezTo>
                    <a:pt x="6526849" y="1184018"/>
                    <a:pt x="6423556" y="1192713"/>
                    <a:pt x="6320634" y="1198901"/>
                  </a:cubicBezTo>
                  <a:cubicBezTo>
                    <a:pt x="6277297" y="1201496"/>
                    <a:pt x="6235232" y="1197679"/>
                    <a:pt x="6192343" y="1198323"/>
                  </a:cubicBezTo>
                  <a:cubicBezTo>
                    <a:pt x="6117131" y="1199612"/>
                    <a:pt x="6041418" y="1202485"/>
                    <a:pt x="5966562" y="1203723"/>
                  </a:cubicBezTo>
                  <a:cubicBezTo>
                    <a:pt x="5933144" y="1204338"/>
                    <a:pt x="5900754" y="1201974"/>
                    <a:pt x="5867227" y="1201847"/>
                  </a:cubicBezTo>
                  <a:cubicBezTo>
                    <a:pt x="5788180" y="1201796"/>
                    <a:pt x="5708354" y="1203933"/>
                    <a:pt x="5630172" y="1202248"/>
                  </a:cubicBezTo>
                  <a:cubicBezTo>
                    <a:pt x="5535908" y="1200213"/>
                    <a:pt x="5442984" y="1194779"/>
                    <a:pt x="5348949" y="1191768"/>
                  </a:cubicBezTo>
                  <a:cubicBezTo>
                    <a:pt x="5313810" y="1190551"/>
                    <a:pt x="5277251" y="1192179"/>
                    <a:pt x="5241228" y="1192408"/>
                  </a:cubicBezTo>
                  <a:cubicBezTo>
                    <a:pt x="5151316" y="1192775"/>
                    <a:pt x="5061657" y="1192349"/>
                    <a:pt x="4971133" y="1193559"/>
                  </a:cubicBezTo>
                  <a:cubicBezTo>
                    <a:pt x="4937685" y="1193988"/>
                    <a:pt x="4903114" y="1199299"/>
                    <a:pt x="4869416" y="1200519"/>
                  </a:cubicBezTo>
                  <a:cubicBezTo>
                    <a:pt x="4830283" y="1201947"/>
                    <a:pt x="4791348" y="1202215"/>
                    <a:pt x="4753274" y="1200850"/>
                  </a:cubicBezTo>
                  <a:cubicBezTo>
                    <a:pt x="4705682" y="1199144"/>
                    <a:pt x="4659172" y="1194829"/>
                    <a:pt x="4611883" y="1192701"/>
                  </a:cubicBezTo>
                  <a:cubicBezTo>
                    <a:pt x="4533819" y="1189298"/>
                    <a:pt x="4455420" y="1186135"/>
                    <a:pt x="4376825" y="1184131"/>
                  </a:cubicBezTo>
                  <a:cubicBezTo>
                    <a:pt x="4347226" y="1183446"/>
                    <a:pt x="4315374" y="1187423"/>
                    <a:pt x="4285471" y="1187158"/>
                  </a:cubicBezTo>
                  <a:cubicBezTo>
                    <a:pt x="4145774" y="1185753"/>
                    <a:pt x="4006046" y="1184162"/>
                    <a:pt x="3866543" y="1181596"/>
                  </a:cubicBezTo>
                  <a:cubicBezTo>
                    <a:pt x="3794230" y="1180207"/>
                    <a:pt x="3723633" y="1175551"/>
                    <a:pt x="3651342" y="1174348"/>
                  </a:cubicBezTo>
                  <a:cubicBezTo>
                    <a:pt x="3607885" y="1173562"/>
                    <a:pt x="3561907" y="1178044"/>
                    <a:pt x="3518453" y="1177258"/>
                  </a:cubicBezTo>
                  <a:cubicBezTo>
                    <a:pt x="3478287" y="1176568"/>
                    <a:pt x="3440399" y="1171400"/>
                    <a:pt x="3400818" y="1169685"/>
                  </a:cubicBezTo>
                  <a:cubicBezTo>
                    <a:pt x="3279824" y="1164099"/>
                    <a:pt x="3157310" y="1160621"/>
                    <a:pt x="3037154" y="1153217"/>
                  </a:cubicBezTo>
                  <a:cubicBezTo>
                    <a:pt x="2978373" y="1149708"/>
                    <a:pt x="2922429" y="1140508"/>
                    <a:pt x="2866260" y="1132283"/>
                  </a:cubicBezTo>
                  <a:cubicBezTo>
                    <a:pt x="2771049" y="1118489"/>
                    <a:pt x="2677107" y="1103380"/>
                    <a:pt x="2582173" y="1088979"/>
                  </a:cubicBezTo>
                  <a:cubicBezTo>
                    <a:pt x="2511090" y="1078352"/>
                    <a:pt x="2447356" y="1063086"/>
                    <a:pt x="2395406" y="1035945"/>
                  </a:cubicBezTo>
                  <a:cubicBezTo>
                    <a:pt x="2371411" y="1023508"/>
                    <a:pt x="2331675" y="1015582"/>
                    <a:pt x="2294751" y="1014618"/>
                  </a:cubicBezTo>
                  <a:cubicBezTo>
                    <a:pt x="2228580" y="1012920"/>
                    <a:pt x="2177384" y="998698"/>
                    <a:pt x="2122944" y="984751"/>
                  </a:cubicBezTo>
                  <a:cubicBezTo>
                    <a:pt x="2054121" y="967003"/>
                    <a:pt x="1981585" y="951294"/>
                    <a:pt x="1905504" y="941380"/>
                  </a:cubicBezTo>
                  <a:cubicBezTo>
                    <a:pt x="1830544" y="931682"/>
                    <a:pt x="1747929" y="932141"/>
                    <a:pt x="1671045" y="924228"/>
                  </a:cubicBezTo>
                  <a:cubicBezTo>
                    <a:pt x="1625936" y="919523"/>
                    <a:pt x="1585613" y="907528"/>
                    <a:pt x="1543856" y="898190"/>
                  </a:cubicBezTo>
                  <a:cubicBezTo>
                    <a:pt x="1502093" y="888855"/>
                    <a:pt x="1460606" y="878913"/>
                    <a:pt x="1419784" y="868500"/>
                  </a:cubicBezTo>
                  <a:cubicBezTo>
                    <a:pt x="1397486" y="862806"/>
                    <a:pt x="1378078" y="854435"/>
                    <a:pt x="1355116" y="849214"/>
                  </a:cubicBezTo>
                  <a:cubicBezTo>
                    <a:pt x="1311848" y="839527"/>
                    <a:pt x="1265353" y="832754"/>
                    <a:pt x="1223713" y="821702"/>
                  </a:cubicBezTo>
                  <a:cubicBezTo>
                    <a:pt x="1183577" y="811001"/>
                    <a:pt x="1138864" y="809072"/>
                    <a:pt x="1094193" y="804872"/>
                  </a:cubicBezTo>
                  <a:cubicBezTo>
                    <a:pt x="1060244" y="801784"/>
                    <a:pt x="1034230" y="787936"/>
                    <a:pt x="1001115" y="783030"/>
                  </a:cubicBezTo>
                  <a:cubicBezTo>
                    <a:pt x="953853" y="775990"/>
                    <a:pt x="916853" y="764276"/>
                    <a:pt x="879548" y="747884"/>
                  </a:cubicBezTo>
                  <a:cubicBezTo>
                    <a:pt x="837586" y="729513"/>
                    <a:pt x="770061" y="725929"/>
                    <a:pt x="711163" y="719039"/>
                  </a:cubicBezTo>
                  <a:cubicBezTo>
                    <a:pt x="661152" y="713146"/>
                    <a:pt x="604343" y="715774"/>
                    <a:pt x="557941" y="707101"/>
                  </a:cubicBezTo>
                  <a:cubicBezTo>
                    <a:pt x="525381" y="700984"/>
                    <a:pt x="499355" y="684493"/>
                    <a:pt x="480347" y="668702"/>
                  </a:cubicBezTo>
                  <a:cubicBezTo>
                    <a:pt x="437718" y="632865"/>
                    <a:pt x="370204" y="616630"/>
                    <a:pt x="296224" y="603583"/>
                  </a:cubicBezTo>
                  <a:cubicBezTo>
                    <a:pt x="220741" y="590184"/>
                    <a:pt x="148480" y="573869"/>
                    <a:pt x="72689" y="560892"/>
                  </a:cubicBezTo>
                  <a:lnTo>
                    <a:pt x="0" y="543486"/>
                  </a:lnTo>
                  <a:lnTo>
                    <a:pt x="0" y="384357"/>
                  </a:lnTo>
                  <a:lnTo>
                    <a:pt x="51784" y="393937"/>
                  </a:lnTo>
                  <a:cubicBezTo>
                    <a:pt x="104770" y="397707"/>
                    <a:pt x="153378" y="409086"/>
                    <a:pt x="205561" y="414859"/>
                  </a:cubicBezTo>
                  <a:cubicBezTo>
                    <a:pt x="254062" y="420400"/>
                    <a:pt x="305001" y="422574"/>
                    <a:pt x="354391" y="426667"/>
                  </a:cubicBezTo>
                  <a:cubicBezTo>
                    <a:pt x="386450" y="429269"/>
                    <a:pt x="420771" y="429847"/>
                    <a:pt x="448281" y="436308"/>
                  </a:cubicBezTo>
                  <a:cubicBezTo>
                    <a:pt x="499904" y="448391"/>
                    <a:pt x="551004" y="446576"/>
                    <a:pt x="611518" y="434166"/>
                  </a:cubicBezTo>
                  <a:cubicBezTo>
                    <a:pt x="654695" y="425361"/>
                    <a:pt x="702395" y="422710"/>
                    <a:pt x="746076" y="422520"/>
                  </a:cubicBezTo>
                  <a:cubicBezTo>
                    <a:pt x="798481" y="422218"/>
                    <a:pt x="848400" y="419817"/>
                    <a:pt x="902724" y="409989"/>
                  </a:cubicBezTo>
                  <a:cubicBezTo>
                    <a:pt x="977291" y="396518"/>
                    <a:pt x="1048428" y="397321"/>
                    <a:pt x="1113854" y="414230"/>
                  </a:cubicBezTo>
                  <a:cubicBezTo>
                    <a:pt x="1184155" y="432145"/>
                    <a:pt x="1258677" y="446437"/>
                    <a:pt x="1333449" y="459938"/>
                  </a:cubicBezTo>
                  <a:cubicBezTo>
                    <a:pt x="1354772" y="463883"/>
                    <a:pt x="1385284" y="463304"/>
                    <a:pt x="1408608" y="458278"/>
                  </a:cubicBezTo>
                  <a:cubicBezTo>
                    <a:pt x="1483492" y="441930"/>
                    <a:pt x="1561495" y="427025"/>
                    <a:pt x="1630191" y="403061"/>
                  </a:cubicBezTo>
                  <a:cubicBezTo>
                    <a:pt x="1735315" y="366348"/>
                    <a:pt x="1840887" y="337881"/>
                    <a:pt x="1956289" y="332366"/>
                  </a:cubicBezTo>
                  <a:cubicBezTo>
                    <a:pt x="1986669" y="330865"/>
                    <a:pt x="2019100" y="336056"/>
                    <a:pt x="2042814" y="344002"/>
                  </a:cubicBezTo>
                  <a:cubicBezTo>
                    <a:pt x="2085261" y="358150"/>
                    <a:pt x="2126350" y="370413"/>
                    <a:pt x="2183420" y="369635"/>
                  </a:cubicBezTo>
                  <a:cubicBezTo>
                    <a:pt x="2235035" y="368879"/>
                    <a:pt x="2279659" y="405942"/>
                    <a:pt x="2269566" y="439859"/>
                  </a:cubicBezTo>
                  <a:cubicBezTo>
                    <a:pt x="2258267" y="478101"/>
                    <a:pt x="2277762" y="504964"/>
                    <a:pt x="2331129" y="524163"/>
                  </a:cubicBezTo>
                  <a:cubicBezTo>
                    <a:pt x="2352980" y="531807"/>
                    <a:pt x="2364861" y="546162"/>
                    <a:pt x="2385112" y="555357"/>
                  </a:cubicBezTo>
                  <a:cubicBezTo>
                    <a:pt x="2401860" y="562976"/>
                    <a:pt x="2421927" y="570875"/>
                    <a:pt x="2444033" y="572629"/>
                  </a:cubicBezTo>
                  <a:cubicBezTo>
                    <a:pt x="2483469" y="575878"/>
                    <a:pt x="2509763" y="584022"/>
                    <a:pt x="2525979" y="603233"/>
                  </a:cubicBezTo>
                  <a:cubicBezTo>
                    <a:pt x="2549282" y="631254"/>
                    <a:pt x="2578520" y="657481"/>
                    <a:pt x="2603911" y="684825"/>
                  </a:cubicBezTo>
                  <a:cubicBezTo>
                    <a:pt x="2618910" y="700624"/>
                    <a:pt x="2643515" y="707120"/>
                    <a:pt x="2678828" y="706990"/>
                  </a:cubicBezTo>
                  <a:cubicBezTo>
                    <a:pt x="2699243" y="707100"/>
                    <a:pt x="2725615" y="705603"/>
                    <a:pt x="2738094" y="711376"/>
                  </a:cubicBezTo>
                  <a:cubicBezTo>
                    <a:pt x="2805960" y="742855"/>
                    <a:pt x="2895980" y="733032"/>
                    <a:pt x="2983806" y="728243"/>
                  </a:cubicBezTo>
                  <a:cubicBezTo>
                    <a:pt x="2993929" y="727744"/>
                    <a:pt x="3004007" y="726871"/>
                    <a:pt x="3013997" y="725446"/>
                  </a:cubicBezTo>
                  <a:cubicBezTo>
                    <a:pt x="3136002" y="707474"/>
                    <a:pt x="3250133" y="713470"/>
                    <a:pt x="3364419" y="720577"/>
                  </a:cubicBezTo>
                  <a:cubicBezTo>
                    <a:pt x="3394563" y="722507"/>
                    <a:pt x="3428050" y="719807"/>
                    <a:pt x="3460521" y="717628"/>
                  </a:cubicBezTo>
                  <a:cubicBezTo>
                    <a:pt x="3545330" y="712137"/>
                    <a:pt x="3633314" y="698262"/>
                    <a:pt x="3710982" y="714182"/>
                  </a:cubicBezTo>
                  <a:cubicBezTo>
                    <a:pt x="3772122" y="726607"/>
                    <a:pt x="3825029" y="745116"/>
                    <a:pt x="3850961" y="778802"/>
                  </a:cubicBezTo>
                  <a:cubicBezTo>
                    <a:pt x="3868395" y="801427"/>
                    <a:pt x="3898481" y="813185"/>
                    <a:pt x="3946286" y="816372"/>
                  </a:cubicBezTo>
                  <a:cubicBezTo>
                    <a:pt x="3987480" y="819179"/>
                    <a:pt x="4025130" y="827781"/>
                    <a:pt x="4065132" y="832459"/>
                  </a:cubicBezTo>
                  <a:cubicBezTo>
                    <a:pt x="4086246" y="834922"/>
                    <a:pt x="4110400" y="838274"/>
                    <a:pt x="4132173" y="835167"/>
                  </a:cubicBezTo>
                  <a:cubicBezTo>
                    <a:pt x="4190358" y="826865"/>
                    <a:pt x="4249453" y="817300"/>
                    <a:pt x="4305858" y="804156"/>
                  </a:cubicBezTo>
                  <a:cubicBezTo>
                    <a:pt x="4334041" y="797490"/>
                    <a:pt x="4360739" y="782919"/>
                    <a:pt x="4382131" y="769481"/>
                  </a:cubicBezTo>
                  <a:cubicBezTo>
                    <a:pt x="4404161" y="755388"/>
                    <a:pt x="4425552" y="747047"/>
                    <a:pt x="4453289" y="752531"/>
                  </a:cubicBezTo>
                  <a:cubicBezTo>
                    <a:pt x="4522267" y="766292"/>
                    <a:pt x="4590589" y="780524"/>
                    <a:pt x="4657971" y="795835"/>
                  </a:cubicBezTo>
                  <a:cubicBezTo>
                    <a:pt x="4669645" y="798513"/>
                    <a:pt x="4675987" y="807238"/>
                    <a:pt x="4682399" y="813876"/>
                  </a:cubicBezTo>
                  <a:cubicBezTo>
                    <a:pt x="4712325" y="844914"/>
                    <a:pt x="4739115" y="876968"/>
                    <a:pt x="4771814" y="907046"/>
                  </a:cubicBezTo>
                  <a:cubicBezTo>
                    <a:pt x="4783117" y="917329"/>
                    <a:pt x="4807945" y="922850"/>
                    <a:pt x="4827520" y="929876"/>
                  </a:cubicBezTo>
                  <a:cubicBezTo>
                    <a:pt x="4833681" y="932206"/>
                    <a:pt x="4845543" y="931081"/>
                    <a:pt x="4849942" y="933851"/>
                  </a:cubicBezTo>
                  <a:cubicBezTo>
                    <a:pt x="4888949" y="959631"/>
                    <a:pt x="4951287" y="954890"/>
                    <a:pt x="5009626" y="957896"/>
                  </a:cubicBezTo>
                  <a:cubicBezTo>
                    <a:pt x="5059523" y="960407"/>
                    <a:pt x="5111928" y="960104"/>
                    <a:pt x="5158711" y="963814"/>
                  </a:cubicBezTo>
                  <a:cubicBezTo>
                    <a:pt x="5231307" y="969696"/>
                    <a:pt x="5298173" y="973751"/>
                    <a:pt x="5376427" y="963151"/>
                  </a:cubicBezTo>
                  <a:cubicBezTo>
                    <a:pt x="5408579" y="958754"/>
                    <a:pt x="5448461" y="970245"/>
                    <a:pt x="5475787" y="980508"/>
                  </a:cubicBezTo>
                  <a:cubicBezTo>
                    <a:pt x="5528518" y="1000363"/>
                    <a:pt x="5584839" y="1001958"/>
                    <a:pt x="5653401" y="987268"/>
                  </a:cubicBezTo>
                  <a:cubicBezTo>
                    <a:pt x="5676008" y="982341"/>
                    <a:pt x="5702558" y="984595"/>
                    <a:pt x="5726340" y="985357"/>
                  </a:cubicBezTo>
                  <a:cubicBezTo>
                    <a:pt x="5748643" y="985952"/>
                    <a:pt x="5770110" y="988364"/>
                    <a:pt x="5790563" y="991300"/>
                  </a:cubicBezTo>
                  <a:cubicBezTo>
                    <a:pt x="5815128" y="994969"/>
                    <a:pt x="5845522" y="996110"/>
                    <a:pt x="5860260" y="1004958"/>
                  </a:cubicBezTo>
                  <a:cubicBezTo>
                    <a:pt x="5906803" y="1032493"/>
                    <a:pt x="5977069" y="1037385"/>
                    <a:pt x="6042101" y="1036226"/>
                  </a:cubicBezTo>
                  <a:cubicBezTo>
                    <a:pt x="6128232" y="1034888"/>
                    <a:pt x="6222269" y="1027704"/>
                    <a:pt x="6301998" y="989138"/>
                  </a:cubicBezTo>
                  <a:cubicBezTo>
                    <a:pt x="6349672" y="965909"/>
                    <a:pt x="6396952" y="955198"/>
                    <a:pt x="6452025" y="968489"/>
                  </a:cubicBezTo>
                  <a:cubicBezTo>
                    <a:pt x="6489401" y="977695"/>
                    <a:pt x="6558002" y="960731"/>
                    <a:pt x="6589205" y="939474"/>
                  </a:cubicBezTo>
                  <a:cubicBezTo>
                    <a:pt x="6600499" y="931821"/>
                    <a:pt x="6612148" y="924116"/>
                    <a:pt x="6631069" y="911222"/>
                  </a:cubicBezTo>
                  <a:cubicBezTo>
                    <a:pt x="6674305" y="951313"/>
                    <a:pt x="6752346" y="944332"/>
                    <a:pt x="6828274" y="942941"/>
                  </a:cubicBezTo>
                  <a:cubicBezTo>
                    <a:pt x="6874780" y="942157"/>
                    <a:pt x="6889173" y="963896"/>
                    <a:pt x="6900803" y="984140"/>
                  </a:cubicBezTo>
                  <a:cubicBezTo>
                    <a:pt x="6921316" y="1020676"/>
                    <a:pt x="6959796" y="1032557"/>
                    <a:pt x="7034668" y="1018665"/>
                  </a:cubicBezTo>
                  <a:cubicBezTo>
                    <a:pt x="7117337" y="1003282"/>
                    <a:pt x="7199637" y="985309"/>
                    <a:pt x="7281067" y="966327"/>
                  </a:cubicBezTo>
                  <a:cubicBezTo>
                    <a:pt x="7332521" y="954266"/>
                    <a:pt x="7378029" y="936255"/>
                    <a:pt x="7412780" y="909206"/>
                  </a:cubicBezTo>
                  <a:cubicBezTo>
                    <a:pt x="7446535" y="882864"/>
                    <a:pt x="7455445" y="884046"/>
                    <a:pt x="7500327" y="894826"/>
                  </a:cubicBezTo>
                  <a:cubicBezTo>
                    <a:pt x="7552743" y="907363"/>
                    <a:pt x="7606735" y="918164"/>
                    <a:pt x="7662324" y="927415"/>
                  </a:cubicBezTo>
                  <a:cubicBezTo>
                    <a:pt x="7679867" y="930387"/>
                    <a:pt x="7704114" y="926740"/>
                    <a:pt x="7725334" y="924844"/>
                  </a:cubicBezTo>
                  <a:cubicBezTo>
                    <a:pt x="7761320" y="921787"/>
                    <a:pt x="7798617" y="920242"/>
                    <a:pt x="7833279" y="913031"/>
                  </a:cubicBezTo>
                  <a:cubicBezTo>
                    <a:pt x="7866516" y="906023"/>
                    <a:pt x="7898634" y="893700"/>
                    <a:pt x="7928605" y="881683"/>
                  </a:cubicBezTo>
                  <a:cubicBezTo>
                    <a:pt x="8012311" y="848025"/>
                    <a:pt x="8088138" y="810205"/>
                    <a:pt x="8146597" y="762968"/>
                  </a:cubicBezTo>
                  <a:cubicBezTo>
                    <a:pt x="8154091" y="756800"/>
                    <a:pt x="8170249" y="752606"/>
                    <a:pt x="8183577" y="749005"/>
                  </a:cubicBezTo>
                  <a:cubicBezTo>
                    <a:pt x="8205312" y="743071"/>
                    <a:pt x="8227788" y="737222"/>
                    <a:pt x="8250224" y="733642"/>
                  </a:cubicBezTo>
                  <a:cubicBezTo>
                    <a:pt x="8359189" y="716209"/>
                    <a:pt x="8441164" y="678078"/>
                    <a:pt x="8505929" y="626542"/>
                  </a:cubicBezTo>
                  <a:cubicBezTo>
                    <a:pt x="8524585" y="611796"/>
                    <a:pt x="8540107" y="608259"/>
                    <a:pt x="8564194" y="618796"/>
                  </a:cubicBezTo>
                  <a:cubicBezTo>
                    <a:pt x="8592162" y="631043"/>
                    <a:pt x="8628032" y="619507"/>
                    <a:pt x="8660705" y="611069"/>
                  </a:cubicBezTo>
                  <a:cubicBezTo>
                    <a:pt x="8694442" y="602479"/>
                    <a:pt x="8728514" y="593651"/>
                    <a:pt x="8762255" y="585060"/>
                  </a:cubicBezTo>
                  <a:cubicBezTo>
                    <a:pt x="8787227" y="578855"/>
                    <a:pt x="8811899" y="573069"/>
                    <a:pt x="8836439" y="566358"/>
                  </a:cubicBezTo>
                  <a:cubicBezTo>
                    <a:pt x="8912856" y="545447"/>
                    <a:pt x="8983243" y="538425"/>
                    <a:pt x="9050728" y="559575"/>
                  </a:cubicBezTo>
                  <a:cubicBezTo>
                    <a:pt x="9102219" y="575830"/>
                    <a:pt x="9164950" y="573868"/>
                    <a:pt x="9229627" y="557464"/>
                  </a:cubicBezTo>
                  <a:cubicBezTo>
                    <a:pt x="9237706" y="555368"/>
                    <a:pt x="9247529" y="550190"/>
                    <a:pt x="9253451" y="550855"/>
                  </a:cubicBezTo>
                  <a:cubicBezTo>
                    <a:pt x="9342568" y="560232"/>
                    <a:pt x="9405310" y="512383"/>
                    <a:pt x="9484214" y="498671"/>
                  </a:cubicBezTo>
                  <a:cubicBezTo>
                    <a:pt x="9519035" y="492570"/>
                    <a:pt x="9552778" y="473783"/>
                    <a:pt x="9582633" y="458384"/>
                  </a:cubicBezTo>
                  <a:cubicBezTo>
                    <a:pt x="9623689" y="437231"/>
                    <a:pt x="9660183" y="417297"/>
                    <a:pt x="9719670" y="415607"/>
                  </a:cubicBezTo>
                  <a:cubicBezTo>
                    <a:pt x="9779189" y="414101"/>
                    <a:pt x="9830940" y="393878"/>
                    <a:pt x="9871784" y="366147"/>
                  </a:cubicBezTo>
                  <a:cubicBezTo>
                    <a:pt x="9903014" y="345075"/>
                    <a:pt x="9939570" y="338349"/>
                    <a:pt x="9984494" y="336660"/>
                  </a:cubicBezTo>
                  <a:cubicBezTo>
                    <a:pt x="10040642" y="334503"/>
                    <a:pt x="10098165" y="326674"/>
                    <a:pt x="10154708" y="322193"/>
                  </a:cubicBezTo>
                  <a:cubicBezTo>
                    <a:pt x="10166953" y="321201"/>
                    <a:pt x="10182669" y="321603"/>
                    <a:pt x="10190446" y="325025"/>
                  </a:cubicBezTo>
                  <a:cubicBezTo>
                    <a:pt x="10285769" y="367692"/>
                    <a:pt x="10408999" y="350677"/>
                    <a:pt x="10530736" y="335953"/>
                  </a:cubicBezTo>
                  <a:cubicBezTo>
                    <a:pt x="10604506" y="327127"/>
                    <a:pt x="10678397" y="316584"/>
                    <a:pt x="10752157" y="305117"/>
                  </a:cubicBezTo>
                  <a:cubicBezTo>
                    <a:pt x="10777120" y="301365"/>
                    <a:pt x="10803110" y="294636"/>
                    <a:pt x="10824452" y="285927"/>
                  </a:cubicBezTo>
                  <a:cubicBezTo>
                    <a:pt x="10868837" y="267698"/>
                    <a:pt x="10909147" y="246465"/>
                    <a:pt x="10953152" y="228102"/>
                  </a:cubicBezTo>
                  <a:cubicBezTo>
                    <a:pt x="10969622" y="221030"/>
                    <a:pt x="10991730" y="217688"/>
                    <a:pt x="11011614" y="214096"/>
                  </a:cubicBezTo>
                  <a:cubicBezTo>
                    <a:pt x="11046743" y="207573"/>
                    <a:pt x="11086641" y="206412"/>
                    <a:pt x="11116031" y="195421"/>
                  </a:cubicBezTo>
                  <a:cubicBezTo>
                    <a:pt x="11192467" y="166956"/>
                    <a:pt x="11266913" y="160299"/>
                    <a:pt x="11344303" y="166629"/>
                  </a:cubicBezTo>
                  <a:cubicBezTo>
                    <a:pt x="11452657" y="175527"/>
                    <a:pt x="11551626" y="159519"/>
                    <a:pt x="11639050" y="108526"/>
                  </a:cubicBezTo>
                  <a:cubicBezTo>
                    <a:pt x="11678385" y="85543"/>
                    <a:pt x="11720243" y="87879"/>
                    <a:pt x="11757532" y="96530"/>
                  </a:cubicBezTo>
                  <a:cubicBezTo>
                    <a:pt x="11800499" y="106640"/>
                    <a:pt x="11840704" y="105056"/>
                    <a:pt x="11885799" y="86728"/>
                  </a:cubicBezTo>
                  <a:cubicBezTo>
                    <a:pt x="11895784" y="82659"/>
                    <a:pt x="11910604" y="81867"/>
                    <a:pt x="11922874" y="81060"/>
                  </a:cubicBezTo>
                  <a:cubicBezTo>
                    <a:pt x="11992783" y="75806"/>
                    <a:pt x="12063500" y="73647"/>
                    <a:pt x="12115331" y="33587"/>
                  </a:cubicBezTo>
                  <a:cubicBezTo>
                    <a:pt x="12125500" y="25715"/>
                    <a:pt x="12143693" y="20477"/>
                    <a:pt x="12158080" y="14081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3944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100EDD19-6802-4EC3-95CE-CFFAB042CF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xmlns="" id="{DB17E863-922E-4C26-BD64-E8FD41D286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xmlns="" id="{670D5EC4-BE4A-45E6-A303-EC1724D96262}"/>
              </a:ext>
            </a:extLst>
          </p:cNvPr>
          <p:cNvSpPr txBox="1">
            <a:spLocks/>
          </p:cNvSpPr>
          <p:nvPr/>
        </p:nvSpPr>
        <p:spPr>
          <a:xfrm>
            <a:off x="838200" y="1929383"/>
            <a:ext cx="10515600" cy="4360205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Źródła</a:t>
            </a:r>
            <a:r>
              <a:rPr lang="en-US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endParaRPr lang="pl-PL" sz="2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</a:t>
            </a:r>
            <a:r>
              <a: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://pl.wikipedia.org/wiki/Konstytucja_3_maja </a:t>
            </a:r>
            <a:endParaRPr lang="pl-PL" sz="2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85738">
              <a:lnSpc>
                <a:spcPct val="90000"/>
              </a:lnSpc>
              <a:spcAft>
                <a:spcPts val="600"/>
              </a:spcAft>
            </a:pPr>
            <a:r>
              <a:rPr lang="pl-PL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</a:t>
            </a:r>
            <a:r>
              <a:rPr lang="en-US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[dostęp:26.04.2021</a:t>
            </a:r>
            <a:r>
              <a: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</a:t>
            </a:r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https://pl.wikipedia.org/wiki/%</a:t>
            </a:r>
            <a:r>
              <a:rPr lang="en-US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C5%9Awi%C4%99to_Narodowe_Trzeciego_Maja</a:t>
            </a:r>
            <a:endParaRPr lang="pl-PL" sz="2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85738">
              <a:lnSpc>
                <a:spcPct val="90000"/>
              </a:lnSpc>
              <a:spcAft>
                <a:spcPts val="600"/>
              </a:spcAft>
            </a:pPr>
            <a:r>
              <a:rPr lang="pl-PL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</a:t>
            </a:r>
            <a:r>
              <a:rPr lang="en-US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[dostęp:26.04.2021]</a:t>
            </a:r>
            <a:endParaRPr lang="pl-PL" sz="2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</a:t>
            </a:r>
            <a:r>
              <a: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://</a:t>
            </a:r>
            <a:r>
              <a:rPr lang="en-US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dzieje.pl/aktualnosci/konstytucja-3-maja-najwazniejsza-z-konstytucji</a:t>
            </a:r>
            <a:endParaRPr lang="pl-PL" sz="2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l-PL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</a:t>
            </a:r>
            <a:r>
              <a:rPr lang="en-US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[dostęp:26.04.2021]</a:t>
            </a:r>
            <a:endParaRPr lang="pl-PL" sz="2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85725" algn="l"/>
              </a:tabLst>
            </a:pPr>
            <a:r>
              <a:rPr lang="en-US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</a:t>
            </a:r>
            <a:r>
              <a: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://dzieje.pl/aktualnosci/100-lat-temu-sejm-ustawodawczy-wprowadzil-swieto-narodowe-3-maja </a:t>
            </a:r>
            <a:endParaRPr lang="pl-PL" sz="2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l-PL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</a:t>
            </a:r>
            <a:r>
              <a:rPr lang="en-US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[dostęp:26.04.2021]</a:t>
            </a:r>
            <a:endParaRPr lang="pl-PL" sz="2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</a:t>
            </a:r>
            <a:r>
              <a: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://</a:t>
            </a:r>
            <a:r>
              <a:rPr lang="en-US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libr.sejm.gov.pl/tek01/txt/kpol/1791.html[dostęp:26.04.2021</a:t>
            </a:r>
            <a:endParaRPr lang="pl-PL" sz="2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71463">
              <a:lnSpc>
                <a:spcPct val="90000"/>
              </a:lnSpc>
              <a:spcAft>
                <a:spcPts val="600"/>
              </a:spcAft>
            </a:pPr>
            <a:r>
              <a:rPr lang="pl-PL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en-US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[dostęp:26.04.2021]</a:t>
            </a:r>
            <a:endParaRPr lang="pl-PL" sz="2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</a:t>
            </a:r>
            <a:r>
              <a: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://www.prezydent.pl/aktualnosci/wydarzenia/art,1393,konstytucja-3-maja-swieto-narodowe.html [dostęp:26.04.2021]</a:t>
            </a:r>
          </a:p>
        </p:txBody>
      </p:sp>
    </p:spTree>
    <p:extLst>
      <p:ext uri="{BB962C8B-B14F-4D97-AF65-F5344CB8AC3E}">
        <p14:creationId xmlns:p14="http://schemas.microsoft.com/office/powerpoint/2010/main" val="257785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tekst, część&#10;&#10;Opis wygenerowany automatycznie">
            <a:extLst>
              <a:ext uri="{FF2B5EF4-FFF2-40B4-BE49-F238E27FC236}">
                <a16:creationId xmlns:a16="http://schemas.microsoft.com/office/drawing/2014/main" xmlns="" id="{2A7B5EA0-426C-2041-A15A-C179478DAA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72" b="1140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xmlns="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xmlns="" id="{FD5C11AA-1DF4-45A6-82DD-116230609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3600"/>
              <a:t>CO TO JEST KONSTYTUCJA?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13CCC4D5-410F-466B-B543-DE0083E71DB6}"/>
              </a:ext>
            </a:extLst>
          </p:cNvPr>
          <p:cNvSpPr txBox="1"/>
          <p:nvPr/>
        </p:nvSpPr>
        <p:spPr>
          <a:xfrm>
            <a:off x="741406" y="3237471"/>
            <a:ext cx="5103342" cy="33733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457200" indent="-2286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29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KONSTYTUCJA: </a:t>
            </a:r>
            <a:r>
              <a:rPr lang="en-US" sz="2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 </a:t>
            </a:r>
            <a:r>
              <a:rPr lang="en-US" sz="2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łac</a:t>
            </a:r>
            <a:r>
              <a:rPr lang="en-US" sz="2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29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29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constitutio</a:t>
            </a:r>
            <a:r>
              <a:rPr lang="en-US" sz="2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</a:t>
            </a:r>
            <a:r>
              <a:rPr lang="en-US" sz="2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ustrój</a:t>
            </a:r>
            <a:r>
              <a:rPr lang="en-US" sz="2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2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ustanowienie</a:t>
            </a:r>
            <a:r>
              <a:rPr lang="en-US" sz="2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marL="457200" indent="-228600">
              <a:lnSpc>
                <a:spcPct val="16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Ustawa</a:t>
            </a:r>
            <a:r>
              <a:rPr lang="en-US" sz="2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zasadnicza</a:t>
            </a:r>
            <a:r>
              <a:rPr lang="en-US" sz="2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2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której</a:t>
            </a:r>
            <a:r>
              <a:rPr lang="en-US" sz="2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normy</a:t>
            </a:r>
            <a:r>
              <a:rPr lang="en-US" sz="2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mają</a:t>
            </a:r>
            <a:r>
              <a:rPr lang="en-US" sz="2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najwyższą</a:t>
            </a:r>
            <a:r>
              <a:rPr lang="en-US" sz="2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2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pl-PL" sz="2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2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</a:t>
            </a:r>
            <a:r>
              <a:rPr lang="en-US" sz="2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państwie</a:t>
            </a:r>
            <a:r>
              <a:rPr lang="en-US" sz="2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moc</a:t>
            </a:r>
            <a:r>
              <a:rPr lang="en-US" sz="2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prawną</a:t>
            </a:r>
            <a:r>
              <a:rPr lang="en-US" sz="2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 </a:t>
            </a:r>
            <a:r>
              <a:rPr lang="en-US" sz="2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określają</a:t>
            </a:r>
            <a:r>
              <a:rPr lang="en-US" sz="2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rodzaj</a:t>
            </a:r>
            <a:r>
              <a:rPr lang="en-US" sz="2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władzy</a:t>
            </a:r>
            <a:r>
              <a:rPr lang="en-US" sz="2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państwowej</a:t>
            </a:r>
            <a:r>
              <a:rPr lang="en-US" sz="2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9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2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sposoby</a:t>
            </a:r>
            <a:r>
              <a:rPr lang="en-US" sz="2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jej</a:t>
            </a:r>
            <a:r>
              <a:rPr lang="en-US" sz="2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wykonywania</a:t>
            </a:r>
            <a:r>
              <a:rPr lang="en-US" sz="2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l-PL" sz="2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pl-PL" sz="2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29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ramy</a:t>
            </a:r>
            <a:r>
              <a:rPr lang="en-US" sz="2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ustroju</a:t>
            </a:r>
            <a:r>
              <a:rPr lang="en-US" sz="2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społecznego</a:t>
            </a:r>
            <a:r>
              <a:rPr lang="en-US" sz="2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2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politycznego</a:t>
            </a:r>
            <a:r>
              <a:rPr lang="en-US" sz="2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2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pl-PL" sz="2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29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2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gospodarczego</a:t>
            </a:r>
            <a:r>
              <a:rPr lang="en-US" sz="2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2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główne</a:t>
            </a:r>
            <a:r>
              <a:rPr lang="en-US" sz="2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zasady</a:t>
            </a:r>
            <a:r>
              <a:rPr lang="en-US" sz="2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9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organizacji</a:t>
            </a:r>
            <a:r>
              <a:rPr lang="en-US" sz="2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2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pl-PL" sz="2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29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2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funkcjonowania</a:t>
            </a:r>
            <a:r>
              <a:rPr lang="en-US" sz="2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aparatu</a:t>
            </a:r>
            <a:r>
              <a:rPr lang="en-US" sz="2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administracyjnego</a:t>
            </a:r>
            <a:r>
              <a:rPr lang="en-US" sz="2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państwa</a:t>
            </a:r>
            <a:r>
              <a:rPr lang="en-US" sz="2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2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podstawowe</a:t>
            </a:r>
            <a:r>
              <a:rPr lang="en-US" sz="2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prawa</a:t>
            </a:r>
            <a:r>
              <a:rPr lang="en-US" sz="2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2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obowiązki</a:t>
            </a:r>
            <a:r>
              <a:rPr lang="en-US" sz="2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obywateli</a:t>
            </a:r>
            <a:r>
              <a:rPr lang="en-US" sz="2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00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Obraz zawierający tekst&#10;&#10;Opis wygenerowany automatycznie">
            <a:extLst>
              <a:ext uri="{FF2B5EF4-FFF2-40B4-BE49-F238E27FC236}">
                <a16:creationId xmlns:a16="http://schemas.microsoft.com/office/drawing/2014/main" xmlns="" id="{39C58906-8BEA-5C4C-9F35-0D7768FF5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564" y="3713775"/>
            <a:ext cx="4695151" cy="2905170"/>
          </a:xfrm>
          <a:prstGeom prst="rect">
            <a:avLst/>
          </a:prstGeom>
        </p:spPr>
      </p:pic>
      <p:pic>
        <p:nvPicPr>
          <p:cNvPr id="10" name="Symbol zastępczy zawartości 9" descr="Obraz zawierający tekst&#10;&#10;Opis wygenerowany automatycznie">
            <a:extLst>
              <a:ext uri="{FF2B5EF4-FFF2-40B4-BE49-F238E27FC236}">
                <a16:creationId xmlns:a16="http://schemas.microsoft.com/office/drawing/2014/main" xmlns="" id="{95134BD9-D479-8D4C-B34B-FC0B4FBECAC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/>
          <a:srcRect l="7733" b="-2020"/>
          <a:stretch/>
        </p:blipFill>
        <p:spPr>
          <a:xfrm>
            <a:off x="677564" y="103552"/>
            <a:ext cx="4849360" cy="327972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99448F2-0E5B-42DA-B2D1-11A14E947B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4">
            <a:extLst>
              <a:ext uri="{FF2B5EF4-FFF2-40B4-BE49-F238E27FC236}">
                <a16:creationId xmlns:a16="http://schemas.microsoft.com/office/drawing/2014/main" xmlns="" id="{4E8A7552-20E1-4F34-ADAB-C1DB6634D4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ela 5">
            <a:extLst>
              <a:ext uri="{FF2B5EF4-FFF2-40B4-BE49-F238E27FC236}">
                <a16:creationId xmlns:a16="http://schemas.microsoft.com/office/drawing/2014/main" xmlns="" id="{91258C1E-C385-40F9-957A-912E01C6BA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6679897"/>
              </p:ext>
            </p:extLst>
          </p:nvPr>
        </p:nvGraphicFramePr>
        <p:xfrm>
          <a:off x="6761125" y="321734"/>
          <a:ext cx="4520583" cy="6069928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3099567">
                  <a:extLst>
                    <a:ext uri="{9D8B030D-6E8A-4147-A177-3AD203B41FA5}">
                      <a16:colId xmlns:a16="http://schemas.microsoft.com/office/drawing/2014/main" xmlns="" val="1702455213"/>
                    </a:ext>
                  </a:extLst>
                </a:gridCol>
                <a:gridCol w="1421016">
                  <a:extLst>
                    <a:ext uri="{9D8B030D-6E8A-4147-A177-3AD203B41FA5}">
                      <a16:colId xmlns:a16="http://schemas.microsoft.com/office/drawing/2014/main" xmlns="" val="618474161"/>
                    </a:ext>
                  </a:extLst>
                </a:gridCol>
              </a:tblGrid>
              <a:tr h="928008">
                <a:tc>
                  <a:txBody>
                    <a:bodyPr/>
                    <a:lstStyle/>
                    <a:p>
                      <a:pPr algn="l"/>
                      <a:r>
                        <a:rPr lang="pl-PL" sz="2400" b="1" cap="none" spc="0" dirty="0">
                          <a:solidFill>
                            <a:schemeClr val="tx1"/>
                          </a:solidFill>
                        </a:rPr>
                        <a:t>Nazwa konstytucji</a:t>
                      </a:r>
                      <a:endParaRPr lang="pl-PL" sz="2400" b="1" cap="none" spc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92" marR="64150" marT="18426" marB="138196"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600" b="1" cap="none" spc="0" dirty="0">
                          <a:solidFill>
                            <a:schemeClr val="tx1"/>
                          </a:solidFill>
                        </a:rPr>
                        <a:t>Data uchwalenia</a:t>
                      </a:r>
                      <a:endParaRPr lang="pl-PL" sz="1600" b="1" cap="none" spc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92" marR="64150" marT="18426" marB="138196" anchor="b"/>
                </a:tc>
                <a:extLst>
                  <a:ext uri="{0D108BD9-81ED-4DB2-BD59-A6C34878D82A}">
                    <a16:rowId xmlns:a16="http://schemas.microsoft.com/office/drawing/2014/main" xmlns="" val="3490461315"/>
                  </a:ext>
                </a:extLst>
              </a:tr>
              <a:tr h="425804">
                <a:tc>
                  <a:txBody>
                    <a:bodyPr/>
                    <a:lstStyle/>
                    <a:p>
                      <a:r>
                        <a:rPr lang="pl-PL" sz="1400" b="0" u="none" strike="noStrike" cap="none" spc="0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Konstytucja 3 Maja</a:t>
                      </a:r>
                      <a:endParaRPr lang="pl-PL" sz="1400" cap="none" spc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92" marR="64150" marT="18426" marB="1381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u="none" strike="noStrike" cap="none" spc="0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3 V 1791</a:t>
                      </a:r>
                      <a:endParaRPr lang="pl-PL" sz="1200" cap="none" spc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92" marR="64150" marT="18426" marB="138196" anchor="ctr"/>
                </a:tc>
                <a:extLst>
                  <a:ext uri="{0D108BD9-81ED-4DB2-BD59-A6C34878D82A}">
                    <a16:rowId xmlns:a16="http://schemas.microsoft.com/office/drawing/2014/main" xmlns="" val="4191846422"/>
                  </a:ext>
                </a:extLst>
              </a:tr>
              <a:tr h="646774">
                <a:tc>
                  <a:txBody>
                    <a:bodyPr/>
                    <a:lstStyle/>
                    <a:p>
                      <a:r>
                        <a:rPr lang="pl-PL" sz="1400" b="0" u="none" strike="noStrike" cap="none" spc="0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Konstytucja Księstwa Warszawskiego</a:t>
                      </a:r>
                      <a:endParaRPr lang="pl-PL" sz="1400" cap="none" spc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92" marR="64150" marT="18426" marB="1381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u="none" strike="noStrike" cap="none" spc="0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22 VII 1807</a:t>
                      </a:r>
                      <a:endParaRPr lang="pl-PL" sz="1200" cap="none" spc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92" marR="64150" marT="18426" marB="138196" anchor="ctr"/>
                </a:tc>
                <a:extLst>
                  <a:ext uri="{0D108BD9-81ED-4DB2-BD59-A6C34878D82A}">
                    <a16:rowId xmlns:a16="http://schemas.microsoft.com/office/drawing/2014/main" xmlns="" val="3138010984"/>
                  </a:ext>
                </a:extLst>
              </a:tr>
              <a:tr h="646774">
                <a:tc>
                  <a:txBody>
                    <a:bodyPr/>
                    <a:lstStyle/>
                    <a:p>
                      <a:r>
                        <a:rPr lang="pl-PL" sz="1400" b="0" u="none" strike="noStrike" cap="none" spc="0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Konstytucja Królestwa Polskiego</a:t>
                      </a:r>
                      <a:endParaRPr lang="pl-PL" sz="1400" cap="none" spc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92" marR="64150" marT="18426" marB="1381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u="none" strike="noStrike" cap="none" spc="0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27 XI 1815</a:t>
                      </a:r>
                      <a:endParaRPr lang="pl-PL" sz="1200" cap="none" spc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92" marR="64150" marT="18426" marB="138196" anchor="ctr"/>
                </a:tc>
                <a:extLst>
                  <a:ext uri="{0D108BD9-81ED-4DB2-BD59-A6C34878D82A}">
                    <a16:rowId xmlns:a16="http://schemas.microsoft.com/office/drawing/2014/main" xmlns="" val="2053266225"/>
                  </a:ext>
                </a:extLst>
              </a:tr>
              <a:tr h="425804">
                <a:tc>
                  <a:txBody>
                    <a:bodyPr/>
                    <a:lstStyle/>
                    <a:p>
                      <a:r>
                        <a:rPr lang="pl-PL" sz="1400" b="0" u="none" strike="noStrike" cap="none" spc="0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Mała Konstytucja z 1919 roku</a:t>
                      </a:r>
                      <a:endParaRPr lang="pl-PL" sz="1400" cap="none" spc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92" marR="64150" marT="18426" marB="1381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u="none" strike="noStrike" cap="none" spc="0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20 II 1919</a:t>
                      </a:r>
                      <a:endParaRPr lang="pl-PL" sz="1200" cap="none" spc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92" marR="64150" marT="18426" marB="138196" anchor="ctr"/>
                </a:tc>
                <a:extLst>
                  <a:ext uri="{0D108BD9-81ED-4DB2-BD59-A6C34878D82A}">
                    <a16:rowId xmlns:a16="http://schemas.microsoft.com/office/drawing/2014/main" xmlns="" val="1361077789"/>
                  </a:ext>
                </a:extLst>
              </a:tr>
              <a:tr h="425804">
                <a:tc>
                  <a:txBody>
                    <a:bodyPr/>
                    <a:lstStyle/>
                    <a:p>
                      <a:r>
                        <a:rPr lang="pl-PL" sz="1400" b="0" u="none" strike="noStrike" cap="none" spc="0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Konstytucja Marcowa</a:t>
                      </a:r>
                      <a:endParaRPr lang="pl-PL" sz="1400" cap="none" spc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92" marR="64150" marT="18426" marB="1381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u="none" strike="noStrike" cap="none" spc="0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17 III 1921</a:t>
                      </a:r>
                      <a:endParaRPr lang="pl-PL" sz="1200" cap="none" spc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92" marR="64150" marT="18426" marB="138196" anchor="ctr"/>
                </a:tc>
                <a:extLst>
                  <a:ext uri="{0D108BD9-81ED-4DB2-BD59-A6C34878D82A}">
                    <a16:rowId xmlns:a16="http://schemas.microsoft.com/office/drawing/2014/main" xmlns="" val="3447482738"/>
                  </a:ext>
                </a:extLst>
              </a:tr>
              <a:tr h="425804">
                <a:tc>
                  <a:txBody>
                    <a:bodyPr/>
                    <a:lstStyle/>
                    <a:p>
                      <a:r>
                        <a:rPr lang="pl-PL" sz="1400" b="0" u="none" strike="noStrike" cap="none" spc="0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Konstytucja Kwietniowa</a:t>
                      </a:r>
                      <a:endParaRPr lang="pl-PL" sz="1400" cap="none" spc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92" marR="64150" marT="18426" marB="1381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u="none" strike="noStrike" cap="none" spc="0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23 IV 1935</a:t>
                      </a:r>
                      <a:endParaRPr lang="pl-PL" sz="1200" cap="none" spc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92" marR="64150" marT="18426" marB="138196" anchor="ctr"/>
                </a:tc>
                <a:extLst>
                  <a:ext uri="{0D108BD9-81ED-4DB2-BD59-A6C34878D82A}">
                    <a16:rowId xmlns:a16="http://schemas.microsoft.com/office/drawing/2014/main" xmlns="" val="3047472598"/>
                  </a:ext>
                </a:extLst>
              </a:tr>
              <a:tr h="425804">
                <a:tc>
                  <a:txBody>
                    <a:bodyPr/>
                    <a:lstStyle/>
                    <a:p>
                      <a:r>
                        <a:rPr lang="pl-PL" sz="1400" b="0" u="none" strike="noStrike" cap="none" spc="0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Mała Konstytucja z 1947 roku</a:t>
                      </a:r>
                      <a:endParaRPr lang="pl-PL" sz="1400" cap="none" spc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92" marR="64150" marT="18426" marB="1381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u="none" strike="noStrike" cap="none" spc="0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19 II 1947</a:t>
                      </a:r>
                      <a:endParaRPr lang="pl-PL" sz="1200" cap="none" spc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92" marR="64150" marT="18426" marB="138196" anchor="ctr"/>
                </a:tc>
                <a:extLst>
                  <a:ext uri="{0D108BD9-81ED-4DB2-BD59-A6C34878D82A}">
                    <a16:rowId xmlns:a16="http://schemas.microsoft.com/office/drawing/2014/main" xmlns="" val="1873167125"/>
                  </a:ext>
                </a:extLst>
              </a:tr>
              <a:tr h="646774">
                <a:tc>
                  <a:txBody>
                    <a:bodyPr/>
                    <a:lstStyle/>
                    <a:p>
                      <a:r>
                        <a:rPr lang="pl-PL" sz="1400" b="0" u="none" strike="noStrike" cap="none" spc="0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Konstytucja Polskiej Rzeczpospolitej Ludowej</a:t>
                      </a:r>
                      <a:endParaRPr lang="pl-PL" sz="1400" cap="none" spc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92" marR="64150" marT="18426" marB="1381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u="none" strike="noStrike" cap="none" spc="0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22 VII 1952</a:t>
                      </a:r>
                      <a:endParaRPr lang="pl-PL" sz="1200" cap="none" spc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92" marR="64150" marT="18426" marB="138196" anchor="ctr"/>
                </a:tc>
                <a:extLst>
                  <a:ext uri="{0D108BD9-81ED-4DB2-BD59-A6C34878D82A}">
                    <a16:rowId xmlns:a16="http://schemas.microsoft.com/office/drawing/2014/main" xmlns="" val="2219236453"/>
                  </a:ext>
                </a:extLst>
              </a:tr>
              <a:tr h="425804">
                <a:tc>
                  <a:txBody>
                    <a:bodyPr/>
                    <a:lstStyle/>
                    <a:p>
                      <a:r>
                        <a:rPr lang="pl-PL" sz="1400" b="0" u="none" strike="noStrike" cap="none" spc="0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Mała konstytucja z 1992 roku</a:t>
                      </a:r>
                      <a:endParaRPr lang="pl-PL" sz="1400" cap="none" spc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92" marR="64150" marT="18426" marB="1381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u="none" strike="noStrike" cap="none" spc="0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17 X 1992</a:t>
                      </a:r>
                      <a:endParaRPr lang="pl-PL" sz="1200" cap="none" spc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92" marR="64150" marT="18426" marB="138196" anchor="ctr"/>
                </a:tc>
                <a:extLst>
                  <a:ext uri="{0D108BD9-81ED-4DB2-BD59-A6C34878D82A}">
                    <a16:rowId xmlns:a16="http://schemas.microsoft.com/office/drawing/2014/main" xmlns="" val="436466310"/>
                  </a:ext>
                </a:extLst>
              </a:tr>
              <a:tr h="646774">
                <a:tc>
                  <a:txBody>
                    <a:bodyPr/>
                    <a:lstStyle/>
                    <a:p>
                      <a:r>
                        <a:rPr lang="pl-PL" sz="1400" b="0" u="none" strike="noStrike" cap="none" spc="0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Konstytucja Rzeczypospolitej Polskiej</a:t>
                      </a:r>
                      <a:endParaRPr lang="pl-PL" sz="1400" cap="none" spc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92" marR="64150" marT="18426" marB="1381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u="none" strike="noStrike" cap="none" spc="0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2 IV 1997</a:t>
                      </a:r>
                      <a:endParaRPr lang="pl-PL" sz="1200" cap="none" spc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92" marR="64150" marT="18426" marB="138196" anchor="ctr"/>
                </a:tc>
                <a:extLst>
                  <a:ext uri="{0D108BD9-81ED-4DB2-BD59-A6C34878D82A}">
                    <a16:rowId xmlns:a16="http://schemas.microsoft.com/office/drawing/2014/main" xmlns="" val="1727725858"/>
                  </a:ext>
                </a:extLst>
              </a:tr>
            </a:tbl>
          </a:graphicData>
        </a:graphic>
      </p:graphicFrame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5E36DC4D-9AD6-994D-B194-91708E61CB18}"/>
              </a:ext>
            </a:extLst>
          </p:cNvPr>
          <p:cNvSpPr txBox="1"/>
          <p:nvPr/>
        </p:nvSpPr>
        <p:spPr>
          <a:xfrm>
            <a:off x="6761126" y="321734"/>
            <a:ext cx="4520582" cy="95410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chemeClr val="bg1"/>
                </a:solidFill>
              </a:rPr>
              <a:t>POLSKIE </a:t>
            </a:r>
            <a:endParaRPr lang="pl-PL" sz="2800" dirty="0" smtClean="0">
              <a:solidFill>
                <a:schemeClr val="bg1"/>
              </a:solidFill>
            </a:endParaRPr>
          </a:p>
          <a:p>
            <a:pPr algn="ctr"/>
            <a:r>
              <a:rPr lang="pl-PL" sz="2800" dirty="0" smtClean="0">
                <a:solidFill>
                  <a:schemeClr val="bg1"/>
                </a:solidFill>
              </a:rPr>
              <a:t>KONSTYTUCJE</a:t>
            </a:r>
          </a:p>
        </p:txBody>
      </p:sp>
    </p:spTree>
    <p:extLst>
      <p:ext uri="{BB962C8B-B14F-4D97-AF65-F5344CB8AC3E}">
        <p14:creationId xmlns:p14="http://schemas.microsoft.com/office/powerpoint/2010/main" val="94311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Obraz zawierający tłum, osoby, sala, widownia&#10;&#10;Opis wygenerowany automatycznie">
            <a:extLst>
              <a:ext uri="{FF2B5EF4-FFF2-40B4-BE49-F238E27FC236}">
                <a16:creationId xmlns:a16="http://schemas.microsoft.com/office/drawing/2014/main" xmlns="" id="{3155C381-3A0A-4B76-86EA-D57B1E5940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2668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B1D4F77-A17C-43D7-B7FA-545148E4E9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749206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xmlns="" id="{5B18A818-9A5E-4854-88A2-6E4A68028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9985" y="640263"/>
            <a:ext cx="3759240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4000" dirty="0"/>
              <a:t>KONSTYTUCJA </a:t>
            </a:r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en-US" sz="4000" dirty="0" smtClean="0"/>
              <a:t>3 MAJA</a:t>
            </a:r>
            <a:r>
              <a:rPr lang="pl-PL" sz="4000" dirty="0" smtClean="0"/>
              <a:t> 1791 r.</a:t>
            </a:r>
            <a:endParaRPr lang="en-US" sz="4000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15DCBA7B-AD08-47B8-B014-4B2C6A00B7B2}"/>
              </a:ext>
            </a:extLst>
          </p:cNvPr>
          <p:cNvSpPr txBox="1"/>
          <p:nvPr/>
        </p:nvSpPr>
        <p:spPr>
          <a:xfrm>
            <a:off x="7492063" y="1998195"/>
            <a:ext cx="4332307" cy="3957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Konstytucja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3 Maja to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oficjalnie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pl-PL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8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Ustawa</a:t>
            </a:r>
            <a:r>
              <a: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rządowa</a:t>
            </a:r>
            <a:r>
              <a: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uchwalona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pl-PL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pl-PL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maja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1791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roku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przez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Sejm </a:t>
            </a:r>
            <a:r>
              <a:rPr lang="en-US" sz="18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Czteroletni</a:t>
            </a:r>
            <a:r>
              <a:rPr lang="pl-PL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endParaRPr lang="pl-PL" sz="18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8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Ustawa</a:t>
            </a:r>
            <a:r>
              <a: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Rządowa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 3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maja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1791 r. </a:t>
            </a:r>
            <a:r>
              <a:rPr lang="pl-PL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pl-PL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8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była</a:t>
            </a:r>
            <a:r>
              <a: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pierwszą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polską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konstytucją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pl-PL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8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jednym</a:t>
            </a:r>
            <a:r>
              <a: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 </a:t>
            </a:r>
            <a:r>
              <a:rPr lang="en-US" sz="18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najważniejszych</a:t>
            </a:r>
            <a:r>
              <a: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dokonań</a:t>
            </a:r>
            <a:r>
              <a: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polskiego</a:t>
            </a:r>
            <a:r>
              <a: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parlamentaryzmu</a:t>
            </a:r>
            <a:r>
              <a:rPr lang="pl-PL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endParaRPr lang="pl-PL" sz="18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8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Zreformowała</a:t>
            </a:r>
            <a:r>
              <a: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system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polityczny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kraju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wprowadzając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trójpodział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władzy</a:t>
            </a:r>
            <a:r>
              <a: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pl-PL" sz="18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8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Zniosła</a:t>
            </a:r>
            <a:r>
              <a: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konfederacje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liberum veto  </a:t>
            </a:r>
            <a:r>
              <a:rPr lang="pl-PL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pl-PL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8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wolną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elekcję</a:t>
            </a:r>
            <a:r>
              <a:rPr lang="pl-PL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3AD9FF27-6230-417F-95B8-3FB6B9C7418B}"/>
              </a:ext>
            </a:extLst>
          </p:cNvPr>
          <p:cNvSpPr txBox="1"/>
          <p:nvPr/>
        </p:nvSpPr>
        <p:spPr>
          <a:xfrm>
            <a:off x="20" y="6172201"/>
            <a:ext cx="12191980" cy="68579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pl-PL" sz="1300" b="1" i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Kazimierz Wojniakowski, Uchwalenie Konstytucji 3 Maja</a:t>
            </a:r>
            <a:endParaRPr lang="pl-PL" sz="1300" b="1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13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9">
            <a:extLst>
              <a:ext uri="{FF2B5EF4-FFF2-40B4-BE49-F238E27FC236}">
                <a16:creationId xmlns:a16="http://schemas.microsoft.com/office/drawing/2014/main" xmlns="" id="{3AFE8227-C443-417B-BA91-520EB1EF45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xmlns="" id="{830D3A90-40C3-44D1-ABAC-DA62A8958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5297" y="489507"/>
            <a:ext cx="3635979" cy="140107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4000" b="1" dirty="0"/>
              <a:t>JEST WIOSNA 1791 ROKU</a:t>
            </a:r>
            <a:r>
              <a:rPr lang="en-US" sz="4000" dirty="0"/>
              <a:t>…</a:t>
            </a:r>
          </a:p>
        </p:txBody>
      </p:sp>
      <p:pic>
        <p:nvPicPr>
          <p:cNvPr id="6" name="Picture 4" descr="Obraz zawierający mapa&#10;&#10;Opis wygenerowany automatycznie">
            <a:extLst>
              <a:ext uri="{FF2B5EF4-FFF2-40B4-BE49-F238E27FC236}">
                <a16:creationId xmlns:a16="http://schemas.microsoft.com/office/drawing/2014/main" xmlns="" id="{F2EA9671-0A09-48E7-8EC8-28DCF7DB17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7" b="1"/>
          <a:stretch/>
        </p:blipFill>
        <p:spPr bwMode="auto">
          <a:xfrm>
            <a:off x="20" y="431"/>
            <a:ext cx="7599385" cy="640831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F935C3CB-6CA2-47BD-B21C-FDA602582A1D}"/>
              </a:ext>
            </a:extLst>
          </p:cNvPr>
          <p:cNvSpPr txBox="1"/>
          <p:nvPr/>
        </p:nvSpPr>
        <p:spPr>
          <a:xfrm>
            <a:off x="7797114" y="1940011"/>
            <a:ext cx="4188940" cy="42321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Stosunki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Europie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zaczynają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układać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się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niepomyślnie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dla</a:t>
            </a:r>
            <a:r>
              <a: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Polski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pl-PL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pl-PL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0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Rosja</a:t>
            </a:r>
            <a:r>
              <a: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zawarła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pokój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en-US" sz="20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ze</a:t>
            </a:r>
            <a:r>
              <a: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Szwecją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pl-PL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pl-PL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0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Rząd</a:t>
            </a:r>
            <a:r>
              <a: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pruski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doszedł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 </a:t>
            </a:r>
            <a:r>
              <a:rPr lang="en-US" sz="20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porozumienia</a:t>
            </a:r>
            <a:r>
              <a:rPr lang="pl-PL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pl-PL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Austrią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zmierzał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umocnienia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relacji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 </a:t>
            </a:r>
            <a:r>
              <a:rPr lang="en-US" sz="20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carycą</a:t>
            </a:r>
            <a:r>
              <a: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Katarzyną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II.                                   W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kraju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przeciwnicy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postępowych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reform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energicznie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rozwijali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swą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działalność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szukali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poparcia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obcych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dworach</a:t>
            </a:r>
            <a:r>
              <a: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podburzali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zacofaną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szlachtę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przeciw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projektom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Stronnictwa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Patriotycznego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29" name="Rectangle 21">
            <a:extLst>
              <a:ext uri="{FF2B5EF4-FFF2-40B4-BE49-F238E27FC236}">
                <a16:creationId xmlns:a16="http://schemas.microsoft.com/office/drawing/2014/main" xmlns="" id="{907741FC-B544-4A6E-B831-6789D04233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64AAD302-C343-41FB-A211-53B1EBB25D8D}"/>
              </a:ext>
            </a:extLst>
          </p:cNvPr>
          <p:cNvSpPr txBox="1"/>
          <p:nvPr/>
        </p:nvSpPr>
        <p:spPr>
          <a:xfrm>
            <a:off x="20" y="6465892"/>
            <a:ext cx="7018618" cy="34289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pl-PL" sz="1300" b="1" i="0" dirty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Rzeczpospolita w latach 1789–1792, po zrzuceniu protektoratu Rosji</a:t>
            </a:r>
            <a:endParaRPr lang="pl-PL" sz="1300" b="1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62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2">
            <a:extLst>
              <a:ext uri="{FF2B5EF4-FFF2-40B4-BE49-F238E27FC236}">
                <a16:creationId xmlns:a16="http://schemas.microsoft.com/office/drawing/2014/main" xmlns="" id="{B43B9CA2-4B31-4ACD-9A9F-B8E6C64203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xmlns="" id="{7DC135ED-825C-AB46-93E7-D13B51E853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2" r="9878" b="2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3" name="Obraz 2" descr="Obraz zawierający ołtarz, zdobione, malowanie&#10;&#10;Opis wygenerowany automatycznie">
            <a:extLst>
              <a:ext uri="{FF2B5EF4-FFF2-40B4-BE49-F238E27FC236}">
                <a16:creationId xmlns:a16="http://schemas.microsoft.com/office/drawing/2014/main" xmlns="" id="{92C588DC-89E5-0240-AA38-D7EDFED380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86" r="14651" b="1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6" name="Obraz 5" descr="Obraz zawierający tekst, pozujący, grupa, stare&#10;&#10;Opis wygenerowany automatycznie">
            <a:extLst>
              <a:ext uri="{FF2B5EF4-FFF2-40B4-BE49-F238E27FC236}">
                <a16:creationId xmlns:a16="http://schemas.microsoft.com/office/drawing/2014/main" xmlns="" id="{80BF9E05-B68E-1D49-9F08-2056B1D088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624" r="-1" b="16931"/>
          <a:stretch/>
        </p:blipFill>
        <p:spPr>
          <a:xfrm>
            <a:off x="5168355" y="3401568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42" name="Freeform: Shape 34">
            <a:extLst>
              <a:ext uri="{FF2B5EF4-FFF2-40B4-BE49-F238E27FC236}">
                <a16:creationId xmlns:a16="http://schemas.microsoft.com/office/drawing/2014/main" xmlns="" id="{33F94DB1-BC5D-454D-845C-7BA3A1F469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3" name="Freeform: Shape 36">
            <a:extLst>
              <a:ext uri="{FF2B5EF4-FFF2-40B4-BE49-F238E27FC236}">
                <a16:creationId xmlns:a16="http://schemas.microsoft.com/office/drawing/2014/main" xmlns="" id="{5676B86F-860B-4586-BCAA-C0650C09B7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8C818ED5-2F56-4171-9445-3AA4F44623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DE74FCE8-866C-4AFA-B45C-FACE2A6094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B9B5C7E1-CD42-4196-917C-8C32180E5911}"/>
              </a:ext>
            </a:extLst>
          </p:cNvPr>
          <p:cNvSpPr txBox="1"/>
          <p:nvPr/>
        </p:nvSpPr>
        <p:spPr>
          <a:xfrm>
            <a:off x="349352" y="1946188"/>
            <a:ext cx="5572981" cy="393562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Wszystkie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okoliczności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skłoniły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zwolenników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reform do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podjęcia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śmiałych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pl-PL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8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naglących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decyzji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pl-PL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pl-PL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8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Ostatnią</a:t>
            </a:r>
            <a:r>
              <a: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prób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ratowania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zagrożonej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ojczyzny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była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przygotowywana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przez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światłych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patriotów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Polaków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uchwalona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przez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Sejm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Czteroletni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maja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1791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roku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postępowa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konstytucja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945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7">
            <a:extLst>
              <a:ext uri="{FF2B5EF4-FFF2-40B4-BE49-F238E27FC236}">
                <a16:creationId xmlns:a16="http://schemas.microsoft.com/office/drawing/2014/main" xmlns="" id="{98C94856-200D-405A-AB35-F9553D46E0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3CFE36BA-E90E-4606-801C-0898F2A55DDB}"/>
              </a:ext>
            </a:extLst>
          </p:cNvPr>
          <p:cNvSpPr txBox="1"/>
          <p:nvPr/>
        </p:nvSpPr>
        <p:spPr>
          <a:xfrm>
            <a:off x="630194" y="518983"/>
            <a:ext cx="6759618" cy="6153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kern="12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„</a:t>
            </a:r>
            <a:r>
              <a:rPr lang="en-US" sz="2400" kern="12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Ustawa</a:t>
            </a:r>
            <a:r>
              <a:rPr lang="en-US" sz="2400" kern="12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rządowa</a:t>
            </a:r>
            <a:r>
              <a:rPr lang="en-US" sz="2400" kern="12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”, </a:t>
            </a:r>
            <a:r>
              <a:rPr lang="en-US" sz="2400" kern="12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nazywana</a:t>
            </a:r>
            <a:r>
              <a:rPr lang="en-US" sz="2400" kern="12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Konstytucją</a:t>
            </a:r>
            <a:r>
              <a:rPr lang="en-US" sz="2400" kern="12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3 Maja, </a:t>
            </a:r>
            <a:r>
              <a:rPr lang="en-US" sz="2400" kern="12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przygotowywana</a:t>
            </a:r>
            <a:r>
              <a:rPr lang="en-US" sz="2400" kern="12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była</a:t>
            </a:r>
            <a:r>
              <a:rPr lang="en-US" sz="2400" kern="12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w </a:t>
            </a:r>
            <a:r>
              <a:rPr lang="en-US" sz="2400" kern="12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tajemnicy</a:t>
            </a:r>
            <a:r>
              <a:rPr lang="en-US" sz="2400" kern="12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, </a:t>
            </a:r>
            <a:r>
              <a:rPr lang="en-US" sz="2400" kern="12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tak</a:t>
            </a:r>
            <a:r>
              <a:rPr lang="en-US" sz="2400" kern="12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, by </a:t>
            </a:r>
            <a:r>
              <a:rPr lang="en-US" sz="2400" kern="12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nikt</a:t>
            </a:r>
            <a:r>
              <a:rPr lang="en-US" sz="2400" kern="12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nie</a:t>
            </a:r>
            <a:r>
              <a:rPr lang="en-US" sz="2400" kern="12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zdołał</a:t>
            </a:r>
            <a:r>
              <a:rPr lang="en-US" sz="2400" kern="12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zapobiec</a:t>
            </a:r>
            <a:r>
              <a:rPr lang="en-US" sz="2400" kern="12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jej</a:t>
            </a:r>
            <a:r>
              <a:rPr lang="en-US" sz="2400" kern="12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uchwaleniu</a:t>
            </a:r>
            <a:r>
              <a:rPr lang="en-US" sz="2400" kern="12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. </a:t>
            </a:r>
            <a:r>
              <a:rPr lang="pl-PL" sz="2400" kern="1200" dirty="0" smtClean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pl-PL" sz="2400" kern="1200" dirty="0" smtClean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en-US" sz="2400" kern="1200" dirty="0" err="1" smtClean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Nastrój</a:t>
            </a:r>
            <a:r>
              <a:rPr lang="en-US" sz="2400" kern="1200" dirty="0" smtClean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był</a:t>
            </a:r>
            <a:r>
              <a:rPr lang="en-US" sz="2400" kern="12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niezwykły</a:t>
            </a:r>
            <a:r>
              <a:rPr lang="en-US" sz="2400" kern="12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.  </a:t>
            </a:r>
            <a:r>
              <a:rPr lang="en-US" sz="2400" kern="1200" dirty="0" smtClean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Na </a:t>
            </a:r>
            <a:r>
              <a:rPr lang="en-US" sz="2400" kern="12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Placu</a:t>
            </a:r>
            <a:r>
              <a:rPr lang="en-US" sz="2400" kern="12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Zamkowym</a:t>
            </a:r>
            <a:r>
              <a:rPr lang="en-US" sz="2400" kern="12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gromadziły</a:t>
            </a:r>
            <a:r>
              <a:rPr lang="en-US" sz="2400" kern="12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się</a:t>
            </a:r>
            <a:r>
              <a:rPr lang="en-US" sz="2400" kern="12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tłumy</a:t>
            </a:r>
            <a:r>
              <a:rPr lang="en-US" sz="2400" kern="12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, </a:t>
            </a:r>
            <a:r>
              <a:rPr lang="en-US" sz="2400" kern="1200" dirty="0" err="1" smtClean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wojsko</a:t>
            </a:r>
            <a:r>
              <a:rPr lang="en-US" sz="2400" kern="1200" dirty="0" smtClean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stało</a:t>
            </a:r>
            <a:r>
              <a:rPr lang="en-US" sz="2400" kern="12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pod </a:t>
            </a:r>
            <a:r>
              <a:rPr lang="en-US" sz="2400" kern="12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bronią</a:t>
            </a:r>
            <a:r>
              <a:rPr lang="en-US" sz="2400" kern="12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.                                                                              </a:t>
            </a:r>
            <a:r>
              <a:rPr lang="en-US" sz="2400" kern="1200" dirty="0" smtClean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O 11</a:t>
            </a:r>
            <a:r>
              <a:rPr lang="pl-PL" sz="2400" kern="1200" dirty="0" smtClean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.00.</a:t>
            </a:r>
            <a:r>
              <a:rPr lang="en-US" sz="2400" kern="1200" dirty="0" smtClean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- </a:t>
            </a:r>
            <a:r>
              <a:rPr lang="en-US" sz="2400" kern="12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Marszałek</a:t>
            </a:r>
            <a:r>
              <a:rPr lang="en-US" sz="2400" kern="12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Stanisław</a:t>
            </a:r>
            <a:r>
              <a:rPr lang="en-US" sz="2400" kern="12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Małachowski</a:t>
            </a:r>
            <a:r>
              <a:rPr lang="en-US" sz="2400" kern="12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-  </a:t>
            </a:r>
            <a:r>
              <a:rPr lang="en-US" sz="2400" kern="12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otworzył</a:t>
            </a:r>
            <a:r>
              <a:rPr lang="en-US" sz="2400" kern="12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posiedzenie</a:t>
            </a:r>
            <a:r>
              <a:rPr lang="en-US" sz="2400" kern="12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Sejmu</a:t>
            </a:r>
            <a:r>
              <a:rPr lang="en-US" sz="2400" kern="12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, </a:t>
            </a:r>
            <a:r>
              <a:rPr lang="en-US" sz="2400" kern="12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który</a:t>
            </a:r>
            <a:r>
              <a:rPr lang="en-US" sz="2400" kern="12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miał</a:t>
            </a:r>
            <a:r>
              <a:rPr lang="en-US" sz="2400" kern="12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zatwierdzić</a:t>
            </a:r>
            <a:r>
              <a:rPr lang="en-US" sz="2400" kern="12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nowe</a:t>
            </a:r>
            <a:r>
              <a:rPr lang="en-US" sz="2400" kern="12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prawa</a:t>
            </a:r>
            <a:r>
              <a:rPr lang="en-US" sz="2400" kern="12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dla</a:t>
            </a:r>
            <a:r>
              <a:rPr lang="en-US" sz="2400" kern="12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Polski</a:t>
            </a:r>
            <a:r>
              <a:rPr lang="en-US" sz="2400" kern="12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.                                                           O </a:t>
            </a:r>
            <a:r>
              <a:rPr lang="pl-PL" sz="2400" kern="1200" dirty="0" smtClean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18.00. </a:t>
            </a:r>
            <a:r>
              <a:rPr lang="en-US" sz="2400" kern="1200" dirty="0" smtClean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w </a:t>
            </a:r>
            <a:r>
              <a:rPr lang="en-US" sz="2400" kern="12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warszawskiej</a:t>
            </a:r>
            <a:r>
              <a:rPr lang="en-US" sz="2400" kern="12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pl-PL" sz="2400" kern="12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K</a:t>
            </a:r>
            <a:r>
              <a:rPr lang="en-US" sz="2400" kern="1200" dirty="0" err="1" smtClean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atedrze</a:t>
            </a:r>
            <a:r>
              <a:rPr lang="en-US" sz="2400" kern="1200" dirty="0" smtClean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św</a:t>
            </a:r>
            <a:r>
              <a:rPr lang="en-US" sz="2400" kern="12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. Jana, </a:t>
            </a:r>
            <a:r>
              <a:rPr lang="pl-PL" sz="2400" kern="1200" dirty="0" smtClean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pl-PL" sz="2400" kern="1200" dirty="0" smtClean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en-US" sz="2400" kern="1200" dirty="0" err="1" smtClean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król</a:t>
            </a:r>
            <a:r>
              <a:rPr lang="en-US" sz="2400" kern="1200" dirty="0" smtClean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Stanisław</a:t>
            </a:r>
            <a:r>
              <a:rPr lang="en-US" sz="2400" kern="12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August </a:t>
            </a:r>
            <a:r>
              <a:rPr lang="en-US" sz="2400" kern="12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Poniatowski</a:t>
            </a:r>
            <a:r>
              <a:rPr lang="en-US" sz="2400" kern="12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, </a:t>
            </a:r>
            <a:r>
              <a:rPr lang="en-US" sz="2400" kern="1200" dirty="0" err="1" smtClean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uroczyście</a:t>
            </a:r>
            <a:r>
              <a:rPr lang="en-US" sz="2400" kern="1200" dirty="0" smtClean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zaprzysiągł</a:t>
            </a:r>
            <a:r>
              <a:rPr lang="en-US" sz="2400" kern="12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tekst</a:t>
            </a:r>
            <a:r>
              <a:rPr lang="en-US" sz="2400" kern="12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nowej</a:t>
            </a:r>
            <a:r>
              <a:rPr lang="en-US" sz="2400" kern="12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Konstytucji</a:t>
            </a:r>
            <a:r>
              <a:rPr lang="en-US" sz="2400" kern="12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.</a:t>
            </a:r>
          </a:p>
        </p:txBody>
      </p:sp>
      <p:pic>
        <p:nvPicPr>
          <p:cNvPr id="2" name="Obraz 1" descr="Obraz zawierający tekst&#10;&#10;Opis wygenerowany automatycznie">
            <a:extLst>
              <a:ext uri="{FF2B5EF4-FFF2-40B4-BE49-F238E27FC236}">
                <a16:creationId xmlns:a16="http://schemas.microsoft.com/office/drawing/2014/main" xmlns="" id="{3C48DE9B-15D0-8F47-A68D-E556EC064D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92" r="4093" b="1"/>
          <a:stretch/>
        </p:blipFill>
        <p:spPr>
          <a:xfrm>
            <a:off x="7389812" y="10"/>
            <a:ext cx="4802188" cy="6857990"/>
          </a:xfrm>
          <a:custGeom>
            <a:avLst/>
            <a:gdLst/>
            <a:ahLst/>
            <a:cxnLst/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8525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3" name="Rectangle 101">
            <a:extLst>
              <a:ext uri="{FF2B5EF4-FFF2-40B4-BE49-F238E27FC236}">
                <a16:creationId xmlns:a16="http://schemas.microsoft.com/office/drawing/2014/main" xmlns="" id="{7316481C-0A49-4796-812B-0D64F063B7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xmlns="" id="{FCE67C56-3F4E-44D3-A039-A50A6DFC4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81393"/>
            <a:ext cx="5811748" cy="176524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5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PREAMBUŁA KONSTYTUCJI </a:t>
            </a:r>
            <a:r>
              <a:rPr lang="en-US" sz="50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 </a:t>
            </a:r>
            <a:r>
              <a:rPr lang="en-US" sz="5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MAJA</a:t>
            </a:r>
          </a:p>
        </p:txBody>
      </p:sp>
      <p:sp>
        <p:nvSpPr>
          <p:cNvPr id="1064" name="Rectangle 103">
            <a:extLst>
              <a:ext uri="{FF2B5EF4-FFF2-40B4-BE49-F238E27FC236}">
                <a16:creationId xmlns:a16="http://schemas.microsoft.com/office/drawing/2014/main" xmlns="" id="{A5271697-90F1-4A23-8EF2-0179F2EAFA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5" name="Rectangle 105">
            <a:extLst>
              <a:ext uri="{FF2B5EF4-FFF2-40B4-BE49-F238E27FC236}">
                <a16:creationId xmlns:a16="http://schemas.microsoft.com/office/drawing/2014/main" xmlns="" id="{D9F5512A-48E1-4C07-B75E-3CCC517B68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xmlns="" id="{15DE1572-D3D8-B849-A8A4-FBA5A654D0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9" r="-2" b="1217"/>
          <a:stretch/>
        </p:blipFill>
        <p:spPr>
          <a:xfrm>
            <a:off x="0" y="-1"/>
            <a:ext cx="6008191" cy="6858001"/>
          </a:xfrm>
          <a:prstGeom prst="rect">
            <a:avLst/>
          </a:prstGeom>
        </p:spPr>
      </p:pic>
      <p:grpSp>
        <p:nvGrpSpPr>
          <p:cNvPr id="108" name="Group 107">
            <a:extLst>
              <a:ext uri="{FF2B5EF4-FFF2-40B4-BE49-F238E27FC236}">
                <a16:creationId xmlns:a16="http://schemas.microsoft.com/office/drawing/2014/main" xmlns="" id="{5BB7B70B-173F-432C-904D-5244F37580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6798147" y="73152"/>
            <a:ext cx="1178966" cy="232963"/>
            <a:chOff x="7763256" y="73152"/>
            <a:chExt cx="1178966" cy="232963"/>
          </a:xfrm>
        </p:grpSpPr>
        <p:sp>
          <p:nvSpPr>
            <p:cNvPr id="109" name="Rectangle 64">
              <a:extLst>
                <a:ext uri="{FF2B5EF4-FFF2-40B4-BE49-F238E27FC236}">
                  <a16:creationId xmlns:a16="http://schemas.microsoft.com/office/drawing/2014/main" xmlns="" id="{A09E805E-6402-47E6-A142-F8E0A0AED7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66">
              <a:extLst>
                <a:ext uri="{FF2B5EF4-FFF2-40B4-BE49-F238E27FC236}">
                  <a16:creationId xmlns:a16="http://schemas.microsoft.com/office/drawing/2014/main" xmlns="" id="{7DA76C73-DAF6-42C7-BC45-3878F65EDE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64">
              <a:extLst>
                <a:ext uri="{FF2B5EF4-FFF2-40B4-BE49-F238E27FC236}">
                  <a16:creationId xmlns:a16="http://schemas.microsoft.com/office/drawing/2014/main" xmlns="" id="{8B54BA31-989D-4461-8CE5-2AD9698FD8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66">
              <a:extLst>
                <a:ext uri="{FF2B5EF4-FFF2-40B4-BE49-F238E27FC236}">
                  <a16:creationId xmlns:a16="http://schemas.microsoft.com/office/drawing/2014/main" xmlns="" id="{6A1B34FE-9E6F-450E-AB45-9A578C681D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64">
              <a:extLst>
                <a:ext uri="{FF2B5EF4-FFF2-40B4-BE49-F238E27FC236}">
                  <a16:creationId xmlns:a16="http://schemas.microsoft.com/office/drawing/2014/main" xmlns="" id="{1DBB7E17-92ED-4E19-8BF0-FE8D14740B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66">
              <a:extLst>
                <a:ext uri="{FF2B5EF4-FFF2-40B4-BE49-F238E27FC236}">
                  <a16:creationId xmlns:a16="http://schemas.microsoft.com/office/drawing/2014/main" xmlns="" id="{0ED1D3BE-8CB8-4EB4-B17F-936E5DB99C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64">
              <a:extLst>
                <a:ext uri="{FF2B5EF4-FFF2-40B4-BE49-F238E27FC236}">
                  <a16:creationId xmlns:a16="http://schemas.microsoft.com/office/drawing/2014/main" xmlns="" id="{DE48EAB1-5A68-41C2-A54C-AF321092B3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66">
              <a:extLst>
                <a:ext uri="{FF2B5EF4-FFF2-40B4-BE49-F238E27FC236}">
                  <a16:creationId xmlns:a16="http://schemas.microsoft.com/office/drawing/2014/main" xmlns="" id="{AA25ACA6-C980-4F2E-9592-D9997E8172E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64">
              <a:extLst>
                <a:ext uri="{FF2B5EF4-FFF2-40B4-BE49-F238E27FC236}">
                  <a16:creationId xmlns:a16="http://schemas.microsoft.com/office/drawing/2014/main" xmlns="" id="{D202F562-21F5-4601-AA6A-321ED79C4A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66">
              <a:extLst>
                <a:ext uri="{FF2B5EF4-FFF2-40B4-BE49-F238E27FC236}">
                  <a16:creationId xmlns:a16="http://schemas.microsoft.com/office/drawing/2014/main" xmlns="" id="{4E19B742-A05A-4CB2-B8DD-A1D6EBEC43B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64">
              <a:extLst>
                <a:ext uri="{FF2B5EF4-FFF2-40B4-BE49-F238E27FC236}">
                  <a16:creationId xmlns:a16="http://schemas.microsoft.com/office/drawing/2014/main" xmlns="" id="{3311B334-A6AC-453F-B5AC-269462143A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66">
              <a:extLst>
                <a:ext uri="{FF2B5EF4-FFF2-40B4-BE49-F238E27FC236}">
                  <a16:creationId xmlns:a16="http://schemas.microsoft.com/office/drawing/2014/main" xmlns="" id="{B7207A1D-3074-4226-9DC6-01BF7E8C72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64">
              <a:extLst>
                <a:ext uri="{FF2B5EF4-FFF2-40B4-BE49-F238E27FC236}">
                  <a16:creationId xmlns:a16="http://schemas.microsoft.com/office/drawing/2014/main" xmlns="" id="{5DA99F79-FA1E-4268-9C94-AA27C462E6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66">
              <a:extLst>
                <a:ext uri="{FF2B5EF4-FFF2-40B4-BE49-F238E27FC236}">
                  <a16:creationId xmlns:a16="http://schemas.microsoft.com/office/drawing/2014/main" xmlns="" id="{3C1EE48C-9FF6-478D-8066-332913053F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64">
              <a:extLst>
                <a:ext uri="{FF2B5EF4-FFF2-40B4-BE49-F238E27FC236}">
                  <a16:creationId xmlns:a16="http://schemas.microsoft.com/office/drawing/2014/main" xmlns="" id="{5C9A42AB-727A-4D70-AF0A-3BAE92AFC8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66">
              <a:extLst>
                <a:ext uri="{FF2B5EF4-FFF2-40B4-BE49-F238E27FC236}">
                  <a16:creationId xmlns:a16="http://schemas.microsoft.com/office/drawing/2014/main" xmlns="" id="{9297607F-0591-4894-AB9B-C4AA353EA1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64">
              <a:extLst>
                <a:ext uri="{FF2B5EF4-FFF2-40B4-BE49-F238E27FC236}">
                  <a16:creationId xmlns:a16="http://schemas.microsoft.com/office/drawing/2014/main" xmlns="" id="{443F1EE6-38AF-4A90-8075-C0896B707A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66">
              <a:extLst>
                <a:ext uri="{FF2B5EF4-FFF2-40B4-BE49-F238E27FC236}">
                  <a16:creationId xmlns:a16="http://schemas.microsoft.com/office/drawing/2014/main" xmlns="" id="{46F77AA2-0668-4D0D-AC6F-33D85CB2F4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64">
              <a:extLst>
                <a:ext uri="{FF2B5EF4-FFF2-40B4-BE49-F238E27FC236}">
                  <a16:creationId xmlns:a16="http://schemas.microsoft.com/office/drawing/2014/main" xmlns="" id="{BE367113-9B86-4065-BDC1-16444AD833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66">
              <a:extLst>
                <a:ext uri="{FF2B5EF4-FFF2-40B4-BE49-F238E27FC236}">
                  <a16:creationId xmlns:a16="http://schemas.microsoft.com/office/drawing/2014/main" xmlns="" id="{FAA975D8-3FFE-4F8F-A16F-E9DC5177905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 descr="Przeciw Konstytucji i kulturowemu dziedzictwu ustrojowemu">
            <a:extLst>
              <a:ext uri="{FF2B5EF4-FFF2-40B4-BE49-F238E27FC236}">
                <a16:creationId xmlns:a16="http://schemas.microsoft.com/office/drawing/2014/main" xmlns="" id="{BF9D85EC-5D6A-43B7-BA0F-921D1DE3B5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13112"/>
          <a:stretch/>
        </p:blipFill>
        <p:spPr bwMode="auto">
          <a:xfrm>
            <a:off x="6417630" y="3015097"/>
            <a:ext cx="5354193" cy="30397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16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Writing History Thesis by Slidesgo">
  <a:themeElements>
    <a:clrScheme name="Simple Light">
      <a:dk1>
        <a:srgbClr val="3F3742"/>
      </a:dk1>
      <a:lt1>
        <a:srgbClr val="FFFFFF"/>
      </a:lt1>
      <a:dk2>
        <a:srgbClr val="007D85"/>
      </a:dk2>
      <a:lt2>
        <a:srgbClr val="3F3742"/>
      </a:lt2>
      <a:accent1>
        <a:srgbClr val="FFF6E0"/>
      </a:accent1>
      <a:accent2>
        <a:srgbClr val="EC8686"/>
      </a:accent2>
      <a:accent3>
        <a:srgbClr val="007D85"/>
      </a:accent3>
      <a:accent4>
        <a:srgbClr val="37313A"/>
      </a:accent4>
      <a:accent5>
        <a:srgbClr val="FFF6E0"/>
      </a:accent5>
      <a:accent6>
        <a:srgbClr val="FFFFFF"/>
      </a:accent6>
      <a:hlink>
        <a:srgbClr val="37313A"/>
      </a:hlink>
      <a:folHlink>
        <a:srgbClr val="0097A7"/>
      </a:folHlink>
    </a:clrScheme>
    <a:fontScheme name="Pakiet 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Writing History Thesis by Slidesgo</Template>
  <TotalTime>479</TotalTime>
  <Words>586</Words>
  <Application>Microsoft Office PowerPoint</Application>
  <PresentationFormat>Niestandardowy</PresentationFormat>
  <Paragraphs>121</Paragraphs>
  <Slides>23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3</vt:i4>
      </vt:variant>
      <vt:variant>
        <vt:lpstr>Tytuły slajdów</vt:lpstr>
      </vt:variant>
      <vt:variant>
        <vt:i4>23</vt:i4>
      </vt:variant>
    </vt:vector>
  </HeadingPairs>
  <TitlesOfParts>
    <vt:vector size="26" baseType="lpstr">
      <vt:lpstr>Writing History Thesis by Slidesgo</vt:lpstr>
      <vt:lpstr>Slidesgo Final Pages</vt:lpstr>
      <vt:lpstr>Motyw pakietu Office</vt:lpstr>
      <vt:lpstr>230 ROCZNICA UCHWALENIA KONSTYTUCJI 3 MAJA</vt:lpstr>
      <vt:lpstr>„Gdy idzie o władzę, nie mówmy więcej, że wystarczy zaufanie wobec tego, który ją sprawuje.  Skrępujcie go zatem łańcuchami Konstytucji po to, by nie mógł czynić zła”.</vt:lpstr>
      <vt:lpstr>CO TO JEST KONSTYTUCJA?</vt:lpstr>
      <vt:lpstr>Prezentacja programu PowerPoint</vt:lpstr>
      <vt:lpstr>KONSTYTUCJA  3 MAJA 1791 r.</vt:lpstr>
      <vt:lpstr>JEST WIOSNA 1791 ROKU…</vt:lpstr>
      <vt:lpstr>Prezentacja programu PowerPoint</vt:lpstr>
      <vt:lpstr>Prezentacja programu PowerPoint</vt:lpstr>
      <vt:lpstr>PREAMBUŁA KONSTYTUCJI 3 MAJA</vt:lpstr>
      <vt:lpstr>Prezentacja programu PowerPoint</vt:lpstr>
      <vt:lpstr>USTALENIA  KONSTYTUCJI 3 MAJA</vt:lpstr>
      <vt:lpstr>POSTANOWIENIA KONSTYTUCJI 3 MAJA</vt:lpstr>
      <vt:lpstr>ZNACZENIE  KONSTYTUCJI  3 MAJA</vt:lpstr>
      <vt:lpstr>Prezentacja programu PowerPoint</vt:lpstr>
      <vt:lpstr>Prezentacja programu PowerPoint</vt:lpstr>
      <vt:lpstr>OBCHODY KONSTYTUCJI 3 MAJA</vt:lpstr>
      <vt:lpstr>Prezentacja programu PowerPoint</vt:lpstr>
      <vt:lpstr>Prezentacja programu PowerPoint</vt:lpstr>
      <vt:lpstr>Prezentacja programu PowerPoint</vt:lpstr>
      <vt:lpstr>Prezentacja programu PowerPoint</vt:lpstr>
      <vt:lpstr>„Konstytucja powinna być ojcowizną narodową, w której lud znajdzie jednocześnie strawę dla ducha i pożywienie dla ciała.” 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KONSTYTUCJA 3 MAJA</dc:title>
  <dc:creator>Rafał Włosek</dc:creator>
  <cp:lastModifiedBy>Gosia</cp:lastModifiedBy>
  <cp:revision>42</cp:revision>
  <dcterms:created xsi:type="dcterms:W3CDTF">2021-04-20T15:07:49Z</dcterms:created>
  <dcterms:modified xsi:type="dcterms:W3CDTF">2021-04-27T20:20:21Z</dcterms:modified>
</cp:coreProperties>
</file>